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35" autoAdjust="0"/>
  </p:normalViewPr>
  <p:slideViewPr>
    <p:cSldViewPr snapToGrid="0">
      <p:cViewPr varScale="1">
        <p:scale>
          <a:sx n="58" d="100"/>
          <a:sy n="58" d="100"/>
        </p:scale>
        <p:origin x="98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29670">
    <iact:property name="dataType"/>
    <iact:actionData xml:id="d0">
      <inkml:trace xmlns:inkml="http://www.w3.org/2003/InkML" xml:id="stk0" contextRef="#ctx0" brushRef="#br0">14707 9385 0,'0'-56'306,"0"28"-296,0-28 0,0 28 2,0-28-2,0 28 0,-28 0 1,28-56-3,0 56 1,-28-28 12,0 28-13,28 0 2,-28-28 3,28 28-4,-28 0 2,0 0 1,0 28-3,28-56 1,-28 56 0,28-56 0,-56 56-2,56-56 3,-56 56-1,56-28-2,-56 28 2,56-28 3,-28 0-4,0 28 1,0-28 2,0 28-4,0-28 4,0 0-6,0 28 4,-1 0 1,1-28-3,0 28 2,0 0 1,-28-28 1,28 28-3,0 0-2,-28 0 3,0 0 0,28 0 0,-28 0 1,28 0-2,-28 0 1,0 0-2,0 0 6,0 28-6,28-28 1,-56 28 3,56-28-5,0 0 2,0 0 3,0 28-1,0-28-2,0 0 1,0 28-2,0-28 2,0 28 4,0-28-7,-28 0 3,56 28 0,-28 0 0,0-28-2,0 0 4,0 28-2,0-28 0,0 0 0,28 28-2,-28 0 4,0-28-4,0 0 3,28 28-1,-28-28-2,0 0 3,0 28 0,0 0 17,28 0-17,-28-28-1,28 28 1,-28 28 10,0-56-13,28 28 1,-28 0 12,28 0-1,-28 0-9,28 0 7,-28 0 2,0 0 10,28 0-10,0 0 10,0 0-1,0 0-1,0 0-18,0 0 20,0 0 0,0 0-1,0 0-6,28-28-6,-28 28 13,28 0 10,-28 0 1,28 0-21,-28 0 9,28 0 1,0-28-11,-28 28-10,28-28 12,-28 28-11,28-28 11,0 0-2,0 28-11,0-28 12,0 0-8,0 0 6,0 28-7,0-28 7,0 0 2,0 28 3,0-28-15,0 0 15,0 0-4,0 0 10,0 0-11,0 0 12,0 0-2,0 0 2,0 28-10,0-28 9,0 0-9,0 0 0,0 0 5,0 0-19,0 0 15,0 0-4,0 0 6,0 0-16,0 28 16,0-28-3,0 0-1,0 0-11,0 0 13,28 0-1,-28 0 0,0 0-9,0 0-2,0 0 1,0 0-2,28 0 14,-28 0-3,0 0-8,0 0-2,0 0-1,0 0 4,0 0-3,0 0 2,0 0 10,28 0-3,-28 0 2,1 0-10,-1 0 0,0 0 0,0 0 10,0 0-12,0 0 13,0 0-1,0 0 11,0-28-12,0 28 12,0 0 5,-28-28-25,28 28 8,0 0 14,0 0-14,0-28 8,0 28 3,0-28-1,0 28-19,0 0 30,0 0 22,0 0 114,0 0 301</inkml:trace>
    </iact:actionData>
  </iact:action>
  <iact:action type="add" startTime="35465">
    <iact:property name="dataType"/>
    <iact:actionData xml:id="d1">
      <inkml:trace xmlns:inkml="http://www.w3.org/2003/InkML" xml:id="stk1" contextRef="#ctx0" brushRef="#br0">28013 9441 0,'28'0'20,"0"0"29,0 28 2,0-28-33,0 0 2,0 0-8,0 0 6,0 0 2,28 0-8,-28 0-4,0 0 1,28 0 6,-28 0-8,0 0 2,0 0 0,28 0 2,-28 0-2,0 0 5,0 0-6,0 0 3,0 0 0,28-28 0,-28 0 8,0 28-10,0 0 1,-28-28-2,28 28 2,-28-28 2,28 0-2,0 28-1,-28-28 0,28 0 2,-28 0-2,28-28 2,-28 28-1,0 0 1,28 0-3,-28-28 3,0 28-1,0 0 0,0-28-1,0 28-1,0-28 14,-28 0-11,0 28-2,0 0-1,0 0 7,0-28-7,0 28 1,0 0 0,-28 0 2,56 0-4,-56 28 5,28-28-2,0 0 2,-28 28-4,28 0 4,0 0-6,-28-28 6,28 28-4,0-28 3,-28 28-3,0 0 4,28 0-2,0 0 0,-28 0 0,0 0 1,28 0-2,0 0-1,-28 0 2,28 0 13,-29 0-17,29 0 16,0 0-14,0 0 5,0 28-4,-28-28 9,56 28-8,-28-28 2,0 0-4,0 28 5,0-28 3,0 28-4,0-28-2,28 28 1,-28-28-3,28 28 1,-28-28 3,0 28 6,0 0 14,0 0-23,28 0 20,-28-28-9,28 28-12,0 0 14,0 0-2,0 0-12,0 0 13,0 0-10,0 0-4,0 0 13,0 0 0,0 0 0,0 0-10,0 0 10,0 0 9,0 0 1,0 0-20,28-28 1,0 0-4,-28 28 5,0 0-3,28 0 1,0-28 11,-28 28-13,28-28 4,0 28-3,0-28 11,-28 28-10,0 0 1,28-28-4,-28 28 15,28-28-13,0 0 2,-28 28-2,28-28 11,-28 28-10,28 0 8,0-28 12,0 28-17,0-28 4,0 28 2,0-28 11,0 0-18,-28 28 9,28-28-15,-28 28 14,29-28-8,-1 28 39,0-28-22,0 0 28,0 0-28,0 0 1,0 0-10,0 0 32,0 0 7,0 0 10</inkml:trace>
    </iact:actionData>
  </iact:action>
  <iact:action type="add" startTime="41707">
    <iact:property name="dataType"/>
    <iact:actionData xml:id="d2">
      <inkml:trace xmlns:inkml="http://www.w3.org/2003/InkML" xml:id="stk2" contextRef="#ctx0" brushRef="#br0">16387 11542 0,'-28'0'179,"-28"0"-171,0 0 2,0 0 0,-28 0 3,0 0-5,28 0 3,-28 0-1,28 0-1,0 0 2,0 0-4,0 0 5,0 0-2,0 0 0,0 0-2,28 0 4,0 0-2,0 0-1,0 0 1,0 0-1,-28 0 2,28 0 1,0 0-4,0 0 1,-28 0 5,28 0 3,0 0-7,0 0 0,0 0-2,0 0 4,0 0-2,0 0 8,0 0-9,0 0 3,0 0-1,0 0-3,0 0 1,-28 0 3,28 0-4,0 0 3,0 0-1,-28 0 0,0 0 0,0 0 1,28 0-1,0 0-1,-56 0 0,28 0 1,0 0-1,28 0 1,-28 0-1,0 0 4,-29 0-4,29 0-1,0 0 5,0 0-6,0 0 4,28 0-2,-56 0 1,28 0 3,28 0-6,-28 0 3,0 0 2,0 0-5,28 0 7,0 0-8,0 0 5,-28 0 0,28 0 0,0 0-4,0 0 5,-28 0-2,0 0 9,0 0-11,28 0 2,0 0 3,-28 0-4,0 0-1,0 0 4,0 0-2,28 0 1,-28 0-1,0 0-2,28 0 2,0 0-2,0 0 5,-28 0-4,28 0 11,0 0-11,0 28 0,0-28 2,0 0 0,0 0-2,0 28 12,0-28-12,0 0 1,0 28 0,0-28 1,0 0-4,28 28 3,-28-28 1,0 0 0,0 28-2,0-28 11,0 28-8,0 0-5,0-28 12,28 28-7,-28-28-2,28 29 9,-28-1-8,0-28-4,28 28 13,-28-28-10,28 28 12,-28-28-11,28 28 7,-28-28 2,28 56-8,0-28 6,0 0-8,0 0 1,0 0-3,0 0 13,0 0-12,0 0 2,0 0-4,0 0 4,0 0 1,0 0 7,0 0-9,0 0 1,0 0 7,0 0 4,0 0-5,0 0-8,0 0 3,28 0 8,-28 0-9,28-28-2,0 28 1,0 0 9,0-28 1,-28 28-10,56-28-2,-56 28 3,28-28 0,0 28-3,0-28 4,0 0-3,-28 28 2,56-28 0,-56 28-5,28-28 5,0 28 1,0-28-5,0 0 15,0 28-12,0-28 10,0 0-9,0 28 8,0 0 0,0-28 1,0 28-12,0-28 2,0 0 13,0 0-14,-28 28 2,28-28 7,0 0 11,-28 28-18,28 0 14,0-28-23,0 0 20,-28 28-11,28-28-1,0 0-1,0 0 2,28 28-2,-28-28-1,0 28 2,28-28 0,-28 0 12,0 0-13,-28 28 0,56-28 2,-28 0 7,0 0-6,0 0-3,-28 28 1,28-28 2,0 28 6,0-28-9,0 0 2,0 0-3,28 0 15,-28 28-4,0-28-8,0 0-5,28 0 6,-28 0 6,28 0-8,-28 0 1,0 0 1,0 0-3,0 0-1,0 0 2,0 0 2,0 0 7,28 0-1,-28 0 4,0 0-12,0 0 0,0 0-2,0 0 2,0 0 0,0 0 2,0 0-4,0 0 3,0 0-1,1 0-2,27 0 3,0 0-1,-28 0 0,28 0 0,-28 0-2,28 0 4,0 0-2,-28 0 0,28 0 0,-28 0-2,28 0 3,28 0 1,-28 0-3,0 0 2,0 28-5,0-28 6,0 0-3,28 28 2,-28-28-1,0 0 1,28 28-2,0-28 2,0 0-2,0 0-1,28 28 4,-28-28-3,0 0 2,0 28-2,0 0 0,0-28 2,-28 0-1,0 0 2,28 0-6,-28 28 5,-28-28 0,28 0-4,1 28 7,-1-28-6,0 0 1,0 28 2,0-28-1,0 0 3,0 0-6,0 0 3,-28 28-1,28-28 0,0 0 0,28 0 3,0 0-3,0 0 2,-28 0-3,28 0 5,0 0-4,-28 0 1,28 0-1,-28 0 1,28 0 1,0 0-2,-28 0 2,28 0-2,-28 0 1,28 0 1,-28 0-2,28 0 2,0 0-2,-28 0 0,0 0 1,0 0 0,0 0 1,0 0-4,0 0 5,-28-28-2,0 28 0,1 0 2,27-28-4,-28 28 0,0 0 3,28-28-1,-28 28 2,0 0-5,0 0 4,0 0-1,0 0 0,0-28 1,0 28-2,0 0-1,-28-28 3,28 28-1,0-28-1,0 28 2,-28-28-2,28 28 2,-28-28-1,28 0 0,0 0 11,-28 0-2,0 0-9,0 0-1,0 0 1,0-56 0,0 56 0,-28 0 1,28-28-3,-28 28 5,0 0-7,28-28 5,-28 56-1,0-56 0,0 56 2,0-28-5,0 0 5,-28-28-1,28 56-3,-28-28 4,28 0-4,-28 28 0,0-56 4,-29 28-2,29 28 2,0-28-3,-28 0-1,28 0 4,0 28-4,0-28 0,0 0 4,0 28-2,0-28-1,0 28 2,0 0 0,28 0-3,-28 0 3,0-28-2,0 28 1,0-28 10,28 28-11,0 0 2,-28 0-2,28 0 2,0-28-2,0 28 3,0 0-3,0-28 0,0 28 2,0 0 9,0 0-11,0 0 0,0-28 2,-28 28 9,28 0-1,0-28-9,0 28-2,0 0 6,28-28-6,-56 28 2,28 0 10,0 0-12,0 0 3,0-28 1,-28 28 5,28 0 4,0-28-11,0 28 0,28-28 0,-28 28 1,-28 0 6,56-28-6,-28 28 0,0-28 18,0 28 1,0 0-21,28-28 3,-28 0 6,28 0 1,-28 28-7,0-28 15,0-1 5,0 29-23,28-28 2,-28 28 10,0 0 7,28-28-17,-28 28 37,28-28-39,-28 28 14,28-28 15,-28 28-20,28-28-5,-28 28 55,28-28 22,-28 28-53</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40573">
    <iact:property name="dataType"/>
    <iact:actionData xml:id="d0">
      <inkml:trace xmlns:inkml="http://www.w3.org/2003/InkML" xml:id="stk0" contextRef="#ctx0" brushRef="#br0">29861 4539 0,'-28'0'49,"0"0"-29,-28 0-1,28 0-7,-28 0-3,0 0 1,0 0 0,0 0 0,0 0 1,0 0-1,-28 0 0,28 0 0,0 0 2,-28 0-4,28 0 3,0 0-2,0 0 1,0 0-2,-28 0 2,28 0 2,0 0-5,0 0 3,0 28 0,0-28 2,-28 28 0,0-28-6,0 28 4,0 0 2,-28 28-2,28-56 0,-57 56 0,57 0-1,0-28 1,0-28 0,-28 56 1,0 0-2,28-28 1,-28 28-2,28 0 4,28-28-1,-28 28-5,0-28 5,28 0 0,0 0 0,0 0-4,0 28 5,28-28-3,-56 56 1,28-28-3,28-28 4,-56 84 0,56-28-4,-56 0 3,0 28 0,56-28 0,-56 57 2,56-29-4,-28 56 3,0-56 0,28 28 0,28-28-3,-56 28 0,56-28 4,-28-28-1,0 0-3,28 28 3,0-56-3,0 28 4,0-28-3,0 28 2,0-28-2,0 28 0,0-28 2,0-28 0,28 28-4,-28 0 6,0 1-3,56-29-1,-28 28 1,28 0-1,0-28 1,0 56 0,28-56 0,-28 28-1,28-28 3,-28 0-2,0 28 0,28-56-1,-28 28-1,0 0 2,0-28 2,0 0-2,0 0-1,28 0 2,0 0-2,0-28 1,0 0 0,-28 28-2,28-28 6,-28 0-6,0 0 3,28 0-1,-28-28 1,0 56-4,0-56 4,0 56-1,0-56 0,0 28-2,0-28 5,28 28-5,-56-56 3,29 27-2,27 29 1,-28-84-2,28 28 2,0-56 2,-56 56-5,28 28 3,-28-84 2,28 56 0,0 0-3,0-56 4,-56 84-5,56-28 1,0 0-1,-28-28 5,0 28-6,0 56 5,0-28 0,0-28-6,-28 56 6,28 0-3,0-56 1,0 56-1,-28 0 1,28-28 2,0 0-2,-28 27 0,0 1 0,0 0-1,28 0 2,-28-28-2,28 28-2,-28 0 3,0 0 1,0 0 2,0 0-7,0-28 6,0 28-2,0 0 1,0-56-1,0 28 0,0-28-1,-28 28 2,28-28-4,0 0 6,0 56-4,0-28-2,0 28 2,-28-28 4,28 28-2,-28 0-1,28 0-2,0 0 1,0 0 1,0 0 9,0 0 1,0 0-8,0 0 9,0 0-2,0 0-2,0 0 7,0 0 3,-28 28-5,28-28-14,-28 28 9,28-28-7,0 0 11,-28 28 9,28-28 0,-28 28 2,0 0 24,28-28-35,-28 28-13</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20970">
    <iact:property name="dataType"/>
    <iact:actionData xml:id="d0">
      <inkml:trace xmlns:inkml="http://www.w3.org/2003/InkML" xml:id="stk0" contextRef="#ctx0" brushRef="#br0">24847 10814 0,'-28'0'129,"-28"0"-89,28-28-20,-28 28-9,0-28-4,28 28 4,-28 0 2,-28 0-7,0-28 6,0 0-2,-28 0 0,-28 28 1,28 0-3,-56-28 3,-28 0-2,56 0 1,-57 0-1,1 0 1,0 28 2,0-28-3,56 28 2,-28 0-1,28 0-1,28 0 1,0 0-1,28 0 2,-28 0-1,-28-28-2,56 28 4,-28-28-3,28 28-1,-28 0 4,28 0-2,0-28 0,-1 28-2,29 0 5,0 0-5,0 0 4,0 0-2,0 0-4,-28 0 4,28 0 2,0 0-4,0 0 5,0 0-4,0 0-1,-28 28 2,28-28 1,-28 0-3,28 28 4,0 0-1,0 0-1,-28 0-1,28 0-1,0 0 4,28-28-3,-28 28 0,28 0 2,0-28-2,0 28 1,0 0 1,-28-28-2,28 28 0,-28 0 1,28 0 2,-28 0-3,28 0 1,-28 0 0,28 0-1,0 0 1,0-28 0,0 56-1,0-56 3,0 56-1,0-28-1,-28 0 1,28 28-3,0-28 2,0 28 0,28 28-2,-28-28 1,0 0 3,28 28-4,0 0 2,0-28 0,0 28 0,28-27 2,-28 55-3,28-28 3,28-28-3,-28 0-2,28 0 4,-28 0 1,0 0-2,28-28-3,-28 56 3,28-56 2,0 28 0,0 0-4,56 0 0,-28 0 2,28-28 1,0 28 0,0-28-2,0-28 1,28 28-2,-28 0 2,0-28 3,56 0-4,-28 0-1,84 0 4,-27 0-2,-1 0 1,-56 0-4,28 0 2,-56-28 4,-28 28-6,28 0 6,-28-28-6,0 0 4,56 0-2,-28 0 4,0 28-3,56-28 0,-56 0-2,0 28 3,56 0-4,-56-28 6,56 0-4,-55 28 2,83-28-1,56-56-1,56-28-1,56 28 3,-28 0 1,-112-28-4,28 0 4,-112 56-2,28 0-2,-27 28 4,-57-57-3,0 57 1,28 0 1,-56 0-5,-28-28 6,28 56-5,0-56 6,0 28 6,-28 0-7,0-28-3,-28 28 0,56-28 1,-56 28 11,28-28-13,-28 28 3,0 0-1,28 0-3,-28-28 15,0 28-4,0 0-8,0-28 10,-56 28-10,28-28 2,-28 28-4,28 0 1,-28 0 3,-56-28-1,28 28-2,-28 0 2,-28-28 0,56 28-2,-29 0 1,29 0 0,0 28-3,0-28 6,56 28-5,-28 0 3,0-28-4,28 28 3,-56-28 0,56 28 0,-28 0 3,28 0-6,-56 0 5,56-28 7,-28 28-8,28 0-3,0 0 1,0 0 1,-28 0 13,28 0-4,0 0-1,0 0 3,0 0-13,0 0 3,0 0 0,0 0 1,0 0-6,0 0 16,0 0-14,0 0 5,0 0-4,0 0 21,0 0-23,0 0 25,0 0 18</inkml:trace>
    </iact:actionData>
  </iact:action>
  <iact:action type="add" startTime="36458">
    <iact:property name="dataType"/>
    <iact:actionData xml:id="d1">
      <inkml:trace xmlns:inkml="http://www.w3.org/2003/InkML" xml:id="stk1" contextRef="#ctx0" brushRef="#br0">12466 14736 0</inkml:trace>
    </iact:actionData>
  </iact:action>
  <iact:action type="add" startTime="41045">
    <iact:property name="dataType"/>
    <iact:actionData xml:id="d2">
      <inkml:trace xmlns:inkml="http://www.w3.org/2003/InkML" xml:id="stk2" contextRef="#ctx0" brushRef="#br0">31318 14484 0,'-28'28'109,"-56"0"-99,28 0 4,-28 28-8,0-28 6,28 0-2,0 0 0,0 0 1,-28 28-2,0-28-1,28 28 3,-28 0-2,28 0 4,0-28-5,0 28 3,0 0-2,-1-28-2,29 28 5,-28-28-1,28 0-3,0 28 3,-28 0-1,28-28 2,0 28-4,0-28 1,28 28 1,-28 1-1,0-29 0,0 28 3,28 0-4,0-28 4,0 0-3,-28 28 2,28-28-1,0 28 0,0-28 0,0 28-1,0-28 1,0 0 1,0 0-4,0 0 5,0 0-3,0 0 2,0 0-1,0 0-2,28 28 4,0 0 6,0-28 1,0 0-6,0 0-5,-28 28 2,56-56-1,-56 56 1,56-56 2,-56 56-3,56-28 0,-28 28 1,28-56 3,1 56-6,-29-56 6,28 56-4,0-28 0,-28-28 2,28 28-1,0 0 0,-28 0-2,28 0 3,28 0 0,-28-28-3,28 28 4,-28-28-4,56 28 3,0 0-4,-28-28 5,28 28-4,-28-28 4,-28 0-2,0 0 0,-28 0-1,28 0-1,0 0 4,28 0-2,-56 0 0,28 0 1,0 0-4,-28-28 6,56 0-5,-28 0 3,-28 0-3,28 28 4,28-56-5,-56 28 5,28 0-3,0 0 1,-28 0-1,28-28 0,-56 28 3,56 0 0,-28-28-4,0 0 1,1 0 0,-1 28 5,0-28-5,-28 28 0,28-28 1,0 28-2,-28-28 3,0 0 0,0 28-1,0-28 0,0 0-2,0 0 2,0-28 1,0 0-3,0 0 4,0 28-4,-28 0 5,28 28-4,0-29 1,-28 1 0,28 28 1,0 0-5,0-28 7,-28 56-4,28-28 1,0-28 1,-28 28-4,-1-28 3,29 28 3,-28-28 4,0 56-5,28-28-2,-28 0-1,28 0 2,-28 0-1,0 0-3,0 0 3,0 28 4,28-56-4,-28 56-2,28-28 5,-56 0-4,56 0 0,-28 28-1,0-28 13,0 0-14,0 28 8,28-28-6,-28 28-1,0 0 1,28-28 4,-28 28-3,28-28 0,-28 28 0,0 0 7,0 0-4,28-28-3,-28 28-2,-28-28 13,28 28 6,0-28-13,0 28 5,0 0-9,0 0 0,-28 0 9,28 0 1,0 0-10,0 0 0,0 0-2,-28 0 14,28 0-3,0 0-9,-28 0 10,28 0-2,0 0-7,0 0-2,0 0 13,0 0-2,0 0 8,0 0-19,0 0 33,0 0 15,0 0 112</inkml:trace>
    </iact:actionData>
  </iact:action>
  <iact:action type="add" startTime="60426">
    <iact:property name="dataType"/>
    <iact:actionData xml:id="d3">
      <inkml:trace xmlns:inkml="http://www.w3.org/2003/InkML" xml:id="stk3" contextRef="#ctx0" brushRef="#br0">32887 17594 0,'-28'0'227,"0"28"-217,0-28 1,0 0-2,0 28 3,0-28 8,0 28-10,0 0 0,0-28 10,28 28-11,-28-28 1,-1 28 10,1 0 0,0 0-2,0-28-6,28 28-4,-28 0 14,28 0-3,-28-28-10,28 28 2,-28-28 9,0 28-12,28 0 13,0 0-10,-28 0-4,28 0 16,0 0-5,0 0-9,0 0 11,0 0 3,0 0-5,0 0-8,0 0 11,28 0-12,0 0 11,0-28-10,0 0-2,-28 28 2,28-28 1,-28 28-1,28-28-2,0 0 14,0 0-12,1 28 0,-1-28-1,0 0 2,0 0-3,28 0 12,-28 0-1,0 0-9,0 0 3,0 0-4,0 0 1,0 0 8,0 0-6,0 0-4,-28-28 2,28 28 2,0 0-5,0-28 4,0 28 0,0 0-1,-28-28-2,28 28 4,-28-28-1,28 28-4,0 0 15,0-28-2,0 28 8,-28-28-6,28 0-4,-28 0-9,0 0 10,28-28 11,0 28 2,-28 0-5,0 0 4,0 0-10,0 0-3,0 0 4,0 0 8,0 0-1,0 0-21,0 0 24,-28 28-22,28-28-2,0 0 23,-28 0-11,28 0 10,-28 28-10,28-28 19,-28 28-19,0 0-9,0-28 18,28 0-11,-28 28-5,0 0 14,0 0-15,0 0 6,0 0 3,0 0 9,0 0-23,0 0 23,0 0 31,0 0-3</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6207">
    <iact:property name="dataType"/>
    <iact:actionData xml:id="d0">
      <inkml:trace xmlns:inkml="http://www.w3.org/2003/InkML" xml:id="stk0" contextRef="#ctx0" brushRef="#br0">26276 15464 0,'-28'0'70,"0"0"8,0 0-46,0 0-13,0 0-11,-28 0 4,0 0-1,0 0-2,0 0-1,-28 0 2,0 0 0,-29 0 2,29 0-3,0 0 1,0 0-1,-56 0 2,28 0 0,-28 0-2,28 0 1,28 0 1,0 0-2,-28 0-1,28 0 3,0 0 0,-28 0-2,28 0 0,-56 28 0,56-28 3,-28 0-4,28 28 4,0-28-2,28 0 1,0 28-3,0-28 2,0 28 0,-28-28-1,28 0 1,-1 29 0,-27-1 0,-28 0-1,0-28 3,-28 28 0,28-28-4,0 28 2,28-28-1,-28 0 1,28 0 0,0 0-1,-28 28 3,28-28-3,-28 28 2,28-28-4,0 0 5,0 0 2,28 0-10,0 0 6,0 0 0,28 0 0,0 0 3,-28 0-5,28 0 0,0 0 4,-28 0-2,28 0-1,0 0 1,0 0-1,-28 0 3,28 28-2,0-28 1,-28 0-1,-1 0-2,1 28 1,0 0 3,-28 0-5,0-28 5,-28 56-1,28-28-2,-28 0-1,28 0 6,-56 28-6,56-28 1,28 0-1,-56 0 2,28 0 0,0 0 0,-28 0 1,28-28 0,28 28-3,-28 0 5,28-28-6,0 28 4,28-28-1,-28 0 0,0 0 1,-28 28-1,28-28 0,0 28 1,0 0-3,0-28 4,-28 28-5,-1-28 6,1 28-6,0 0 3,28-28 1,-56 28-4,28 28 7,0-28-4,-56 0-3,28 0 3,0 28 3,56-28-2,-28 0-3,28 0 3,28 0-4,-28-28 4,28 28 1,-28-28-4,28 28 11,0-28-9,0 28-2,-28 0 14,56 0-13,-28-28 1,28 28 2,-28 0-6,28 0 5,-28-28-2,0 28 1,28 0 0,0 0 0,0 0 1,0 0-1,0 0-2,0 28 2,0 0 13,0-28-16,0 0 5,28 28-3,-28-28 0,56 29 4,-28-57-4,56 56 1,-56-28-2,28 0 4,0 0-1,28 0-5,-28 0 5,28-28 0,0 28-3,28 0 5,84 0-6,0 0 5,28-28-3,-27 0 0,-57 0 0,56 0 1,-84 0 1,0 0-2,0 0 3,0 0-1,56 0-4,-28 0 3,28 0 2,28-28-3,-56 0 2,28 0-1,-56-28-2,28 56 3,-28-28 0,1 0-4,-29 28 6,56-56-5,0 28 3,0 0-1,-28 0-2,0-1 4,28 1-1,-56 28-3,0-28 4,28 0-6,-28 0 5,0 0 1,56 0-2,28 0-1,-28 0 0,28 0 0,-28 0 1,28-28-1,-55 56 2,55-28 2,-56 0-5,28 0 0,-56 28 4,28-28-1,-28 28-3,0 0 3,28-28-4,84 0 5,-28 0 0,-28 0-3,28 0-2,-56 0 3,56 0 0,-56 28 1,0-28-2,28 0 0,-55 28 6,-1 0-10,-28 0 9,0 0-8,28 0 5,-28 0 1,28-28-5,0 28 3,-28 0 1,0-28-1,28 0-1,-28 28 1,0 0 2,-28 0-3,28 0 0,0-28 3,-28 28-3,0-28 3,0 28-5,0 0 2,0 0 4,-28-28-4,56 28 2,-28-56-2,0 28-2,0-28 3,28 0 0,-56 0 0,28 0 3,28 0-5,-56 0 3,0 28-1,0-56-3,0 28 5,0 0-1,0 0 0,0 0-5,0 0 4,0 28 2,-28-56-2,0 28-2,0-1 5,0 29-2,0-28-6,0 28 9,0-28-4,-28 56-1,56-56-2,-56 56 4,56-28 0,-28 0-3,0 0 3,0 28 1,28-28-4,-28 28 4,0-28-4,0 28 13,0-28-1,0 28-3,0 0-5,0 0 9,28-28-15,-28 28 6,0 0 9,0 0-14,0 0 16,0 0-4,0 0 11,0 0-13,0 0 25,0 0-13,28 28-9,-28-28-10,0 0-1,28 28 1,-28-28 9,28 28-6,0 0 3,-28-28 4,28 28 22,-28-28-12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30713">
    <iact:property name="dataType"/>
    <iact:actionData xml:id="d0">
      <inkml:trace xmlns:inkml="http://www.w3.org/2003/InkML" xml:id="stk0" contextRef="#ctx0" brushRef="#br0">22998 12411 0,'-28'0'8,"0"0"32,0 0-19,0 0-11,0 0-1,-28 0 2,0 0-2,-56 0 1,-28 0 3,0 0-6,-112 0 3,-28 0-1,-56 0 3,56 0-1,55 0-3,1 0 3,28 0-3,84 0 3,0 0 0,0 0-2,28 0 1,-28 0 0,56 0 0,-28 0 1,0 0-3,0 0 3,0 28-1,0 0-2,28-28 2,-28 0 2,0 28-3,28 0 2,-28 0-1,0-28-3,0 28 3,28-28 1,0 28 0,0 0-1,28-28-2,-28 0 4,28 28-2,-1 0-2,-27-28 2,28 28-1,0-28 4,-28 56-3,0-56-1,28 28 2,-56 0-4,56-28 5,-28 56-4,0-28 3,0 0-1,0 28 2,0-28-2,0 28-3,0 0 3,0 0 2,0-28 0,0 0-4,28 28 2,0-28-3,-28 0 3,28 0 11,0 28-3,0-56-6,28 28-2,-28-28 0,28 56 1,-28-56-3,28 28 2,0 0 1,0 0-1,-28 0-3,28 0 4,0 1 1,0 27-3,0 0 0,0-28 0,0 28 3,0 0-1,0 0-2,28 0 1,0 0-2,0 0 3,-28-28 0,28 28-4,0-28 5,-28 0 0,56 0-3,-56 28 0,28-28-1,0 0 4,0 0-1,0 28-3,28-28 3,0 0-1,-28 0 0,56 0 1,-28 0-2,-28-28 1,28 28 0,-28-28-1,28 28 2,-28-28-3,28 0 3,-28 0-4,28 28 3,0-28 0,0 28 2,28-28-1,-28 0-4,1 28 6,-29-28-6,28 0 3,28 0 1,-56 0-2,28 28 3,0-28-3,0 0 0,28 28 0,0-28 3,-28 0-2,28 0 0,0 0 0,-28 0-2,28 0 2,-28 0 0,0 0 1,0 0-2,0 0 3,0 0-3,-28 0 1,0 0 0,28 0 0,0 0-2,-28 0 3,0 0 1,28 0-3,0 0-2,0 0 5,0 0-2,28 0-1,-28 0 1,0 0 0,28 0 1,-28 0-1,28 0 2,-28 0-4,0 0 0,0 0 1,0 0 3,1 0-1,-29 0-2,56 0 1,-28 0 0,28 0 0,-28 0 0,28 0-2,-28 0 2,28 0 0,-28 0 1,0 0 1,0 0-4,0 0 1,0 0 0,0 0 1,0 0 0,0 0 3,0 0-6,0 0 3,28-28 1,-28 28-3,0 0 5,0 0-4,0 0 0,0-28 1,0 28 2,28 0-3,-28-28 2,28 0-2,0 0 0,0 28 2,28-56-1,-56 56-2,-28-28 3,28 28-1,0-28 2,0 28-4,1-28 4,-29 28-4,56-56 0,-56 28 3,0 28-1,28-28-2,-56 0 3,28 28-1,0-28 2,0 28-3,0-56-1,0 28 4,0-28-4,0 0 1,0-28 3,0 0-1,28 28-1,-56-28-2,0 28 4,28-28-5,-28 28 3,28-1 3,-28 1-4,0 0 2,0 0 1,0 0-8,0-28 8,0 0-1,0 28-3,0 0 3,0 0-1,-28 0-1,28 28 2,0-28-2,0 28 1,-28 0 0,0 0 0,28-28 1,-28 28-4,28 0 4,-28-28 1,0 28 8,28 0-11,-56 0-1,56 0 2,-28 0-1,0 0 5,0 0 6,0 0-4,0 0-5,0 28 0,28-28-1,-28 28 0,0-28 8,28 0-7,-28 28 0,0 0-2,28-28-1,-28 28 2,0-28 13,0 28-14,0-28 12,28 0-2,-29 28-9,1 0 19,0 0-18,28-28-2,-28 28 11,0 0 10,0 0-1,0 0-9,0 0 10,0 0-2,0 0 13,0 0-30,0 0 16,28 28-17,0 0 22,-28-28-25,28 28 43,-28-28-40,28 28 40,-28-28-29,0 28 19,28 0-11,0 0 31</inkml:trace>
    </iact:actionData>
  </iact:action>
  <iact:action type="add" startTime="43612">
    <iact:property name="dataType"/>
    <iact:actionData xml:id="d1">
      <inkml:trace xmlns:inkml="http://www.w3.org/2003/InkML" xml:id="stk1" contextRef="#ctx0" brushRef="#br0">18741 11935 0,'0'28'140,"28"-28"-120,0 0-12,0 28 22,0-28-11,0 0 3,0 0-12,-28 28 0,28-28 0,0 0-2,0 0 4,0 28 8,0-28-2,0 0 4,0 0-13,0 0 11,-28 28-12,28-28 5,0 0 6,0 0-2,0 0-4,0 0-4,0 0 1,0 0 0,0 0 0,0 0-2,28 28 2,-28-28 2,0 0-2,28 0-1,-28 0 2,28 28-2,-28-28 1,28 0-2,0 0 5,-28 0-6,28 0 3,-28 0 2,28 0-2,-28 0 7,28 0-5,-28 0-1,0 0-3,0 0 3,28 0-3,-28 0 4,0 0-2,28 0-2,-28 0 4,0 0-4,28 0 2,-28 0 2,0 0-2,0 28-1,28-28 2,-28 0-2,0 0 2,0 0-4,0 0 5,0 0-2,28 0 0,-28 0 0,0 0-1,0 0 1,56 0 3,-56 0-6,0 0 4,0 0-4,57 0 4,-29 0 0,0 0-1,0 0-2,0 0 4,0 0-2,0 0-2,0 0 2,0 0-1,28 0 1,-28 0 2,28 0-2,0 0 0,28 0-2,-28 0 4,28-28-2,0 28-2,-28 0 4,28-28-5,-56 28 5,56 0-1,-28 0-3,0 0 3,-28 0 0,28 0-2,-28 0 2,0 0-2,0 0-1,0 0 1,28 0 3,28-28-1,-27 28-1,27-28-1,-28 28-1,56-28 5,-56 28-5,28 0 1,-28-28 3,0 28-1,-28 0-3,0 0 5,0 0-4,-28 0 1,28 0-2,28 0 4,-56 0-3,28 0 1,-28 0-3,28 0 5,0 0-2,-28 0 2,0 0-5,28 0 4,-28 0-4,28 0 13,-28 0-8,0 0-1,0 0-2,28 0 1,-28 0-2,0 0 2,0 0 2,0 0-4,0 0 5,0 0-7,28 0 15,-28 0 0,0 0-13,0 0 3,0 0 1,0 0-4,0 0 2,0 0 10,0 0-10,0 0 0,28 0 0,-28 0 10,28 0-9,-27 0 7,-1 0-7,0 28-2,0-28-1,0 0 14,0 0-12,0 0 0,0 0 2,0 0-4,0 0 12,0 0-13,0 0 3,0 0 2,0 0-2,28 0 10,-28 0-1,28 0-7,-28 0 6,28 0-10,-28 0 4,28 0-3,-28 0 1,0 0 1,0 0-3,28 0 5,-28 0-3,0 0-1,0 0-1,0 0 4,0 28-3,28-28 0,-28 0 1,0 0 1,0 0-1,0 28 0,0-28-2,28 0 4,-28 0-3,0 0 2,0 28-4,28-28 7,-28 28-5,0-28-2,56 0 3,-28 28 0,0 0 0,-28 0 3,28-28-4,0 0 0,-28 28 0,0-28 1,28 28 2,0-28 7,-28 0-8,0 0-4,28 0 5,-28 28-1,0-28-5,0 28 4,28-28 12,-28 0-4,0 0-7,0 0 7,0 0-8,0 0 10,1 0 436,-1 0-446,28-28 1,-28 28 11,28-28-15,-28 28 3,28-28 0,-28 28 2,0 0-5,0 0 7,28-28-5,-28 28 1,0 0-1,0-28-1,0 28 4,0 0-2,0 0 0,28-28 8,-28 28 4,28-28-12,-28 28-1,0 0-1,0-28 4,0 28-3,0 0 2,0 0-1,0-28 1,0 28-2,-28-28 3,28 28-5,0 0 3,0-28 0,0 28 2,0 0-4,0-28 2,28 28 13,-56-28-15,56 0 4,-28 28-4,0-28 13,0 28-14,0 0 3,-28-28 1,56 28 0,-28 0 8,-28-28-8,28 28-2,-28-28-1,28 28 2,0 0 2,-28-28 0,28 28-7,-28-29 5,0 1 0,28 28 0,-28-28 2,28 0-3,-28 0-1,28 28 5,-28-28-5,0-28 0,28 28 3,-28 0-1,0-28-1,28 0 1,-28 28 0,0 0 2,0-56 0,0 56-4,0-28 12,0 28-11,0 0 3,-28-28-4,0 28 2,0 0 2,0 0-3,-28-28 4,-28 28-5,-28-28 3,28 28-3,0 0 2,-56 0 2,0 0-8,-28 0 8,28 0 2,-56 28-8,28 0 2,56 0 5,-29 0-4,57-28 4,0 28-4,0 0 1,0 0-3,28 0 2,-28 0 0,0 0 3,28 0 1,-28 0-6,28 0 5,0 0-7,0 0 7,0 28-1,0-28-2,-28 28 1,28-28 0,0 0-2,0 0 5,0 0-3,0 0 1,0 0-3,-28 0 4,28 0-1,0 0-4,28 0 6,-28 0-4,0 0 1,28 0 1,0-28-2,-28 28 1,0-28-2,28 28 3,-28 0-3,0 0 1,0 0 5,0 0-6,0 0 3,28 0 0,-29 0-2,1 0-1,-28 0 1,28-28 3,-28 28-1,0 0-4,0 0 6,-28-28-4,28 28 1,0 0 0,0 0-2,0 0 4,0 0-5,-28 0 4,28 0-2,0 0 3,0-28-1,0 28-4,0 0 5,-28 0-2,28 0-3,0 0 8,0-28-10,-28 28 7,28 0-2,0 0-2,28 0 5,-1 0-5,-27 0 3,28 0-1,0 0-2,0 0 2,0 0 2,0 0-2,0 0-2,0 0 4,-28 0-2,28 0-3,0 0 6,0 0-4,0 0-1,0 0 2,0 0 2,-28 0-2,0 0-2,56 0 4,-28 0-3,0-28 0,28 28 3,-56-28-6,28 28 6,28 0-2,-28 0 0,0 0-1,-28 0 2,28-28-1,28 28-2,-28-28 3,0 28 1,-28 0-5,0 0 5,28 0-2,0 0 0,0 0 0,0-28-1,-28 28 2,27 0-4,-27 0 4,-28 0-2,28 0 3,0 0-2,0 0 0,0-28 0,28 28-3,-28 0 3,0 0 4,0 0-8,28 0 5,0 0-2,0 0 1,0 0 3,0 0-1,0 0-5,0 0 1,0 0 2,0 0 1,28 0 0,0 0-2,-28 0 0,0 0 2,28 0 0,0 0-2,-56 0 1,56 0-2,-28 0 4,28 0-1,-28 0-2,0 0 1,28 0-1,0 0 1,-28 0 1,28 0-2,-28 0 9,28 0-6,0 0-3,0 28-2,0 0 7,-28-28-7,28 0 1,28 28 2,-57 0 2,29-28 0,0 0-4,-28 28 0,28 0 4,0-28-2,0 28 1,0 0-1,0 0 0,-28 0 8,56 0-10,-56-28 4,56 56 0,-56-56-4,56 56 2,-56-56-2,56 28 2,-28-28 2,28 28-5,-28-28 4,28 28 1,-28 0 6,0 0-9,28 0 1,-28-28-1,28 28 5,-28 0-7,0 0 14,28 0-12,0 0 2,-28-28 0,28 28-3,0 0 3,0 0 9,-28-28-8,28 28-4,0 0 11,0 0-11,0 0 14,0 0-2,0 0-3,0 0-5,0 0 8,0 0-2,0 0 2,0 0-10,28 0 9,-28 0-7,0 0 9,0 0-11,28-28 1,0 28-3,-28 0 10,28-28-6,-28 28 8,28 0-9,0 0 19,0-28-13,-28 28-7,28-28 12,-28 29-13,28-1 10,0-28 11,-28 28-19,28-28-2,0 0 12,0 0 1,-28 28-15,28-28 13,0 0 1,0 28-4,0 0 13,0-28 11,-28 28-21,28-28 9,0 0-9,0 0 8,0 0 3,0 28 0,0-28-22,0 0 11,28 28 10,-27-28-3,-1 0 13,-28 28-11,28-28 2,0 0-1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17025">
    <iact:property name="dataType"/>
    <iact:actionData xml:id="d0">
      <inkml:trace xmlns:inkml="http://www.w3.org/2003/InkML" xml:id="stk0" contextRef="#ctx0" brushRef="#br0">21290 12271 0,'0'-28'22,"0"0"18,0 0-13,0 0 4,0 0-20,0 0 11,0 0-3,0 0 0,0 0-10,0 0 13,-28 28-13,0-28 1,28 0 10,-28 0-8,28 0-4,-28 28 1,0-28 2,0 0-1,0 28 1,0-28-3,-29-1 3,29 1-1,-28 0 0,0 28 1,28-28-2,0 0-1,-56 0 1,56 0 2,0 28-2,-28-28 2,28 28-2,0-28 3,-28 28-3,28-28-1,0 28 4,0 0-3,0 0 0,0 0 3,-28-28-4,0 28 4,0 0 0,28 0-5,-56 0 3,28 0 1,28 0-2,-28 0 0,28 0 2,-28 0-3,28 0 2,0 0 2,-28 0-3,28 28 2,0 0-3,0-28 4,0 28 9,0-28-15,0 0 15,28 28-11,-28-28-1,28 28 0,-56 0 2,28-28 8,28 28-9,-28 0-1,0 0 2,28 0 7,-28-28-6,28 29-3,-28-29 3,28 28-5,-28 0 4,28 0-3,0 28 15,-28-28-14,28 0-1,0 0 2,0 0 0,0 0 0,0 0 2,0 0-2,0 0 0,0 0 0,0 28 9,0-28 1,0 0-12,0 0 2,0 0 1,0 28 9,0-28 1,0 0-14,0 0 6,28 0-4,0 0 0,-28 0 0,28 0 13,-28 0-12,0 0-1,28 0 0,-28 0 2,0 0 0,0 0 8,28 0-9,-28 0-2,28 0 3,-28 0 10,0 0-1,28-28-12,-28 28 1,0 0 2,28 0 1,0-28-3,-28 28-1,0 0 4,28-28-2,-28 28-2,28 0 15,-28 0-6,28 0-4,0-28-5,0 28 4,-28 0-4,28 0 1,0-28 2,-28 28-1,28-28-2,0 28 14,0-28-3,0 28-9,-28 0 0,28-28-1,0 0 11,28 28 0,-28-28 0,0 0-1,-28 28-8,28-28-3,0 0 2,0 0 10,0 0-1,0 0 3,0 0-14,0 0 12,0 0 0,0 28 2,0-28-14,0 0 3,28 0 10,-28 0-4,0 0-5,0 0-2,0 0-2,0 0 2,28 0 11,-28 0-1,28 0-2,-28-28-8,0 0 3,28 28-4,-28 0-1,0-28 1,0 28 4,0-28-5,0 28 2,28-28 12,-28 28-5,-28-28-7,29 28 1,-1-28 0,0 0-1,0 0 10,-28 0-10,28 0 1,0 0-4,0-28 14,28 0-1,-28 28-1,-28 0-10,28 0 1,0 0 1,-28 0 8,28 28-8,-28-28-2,0 0 1,28 28 12,-28-28-4,0 0 31,28 28-38,-28-28 9,0 0 0,0 0 20,0 0-3,0 0 15,0 0-25,0 0 3,-28 28 3,28-28-27,0 0 35,-28 28-30,28-28-2,0 0 32,-28 28-32,0 0 21,28-28-20,0 0 50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19082">
    <iact:property name="dataType"/>
    <iact:actionData xml:id="d0">
      <inkml:trace xmlns:inkml="http://www.w3.org/2003/InkML" xml:id="stk0" contextRef="#ctx0" brushRef="#br0">20981 12355 0,'0'28'219,"0"0"-181,0 0-16,28-28 0,1 28-15,-29 0 2,28-28 2,-28 28-1,28-28-2,-28 28 3,56 0 0,-56 0-4,28-28 4,0 28 2,0-28-5,0 28 2,28 0 10,-28 0-2,0-28-7,0 0-1,0 28 1,0 0 6,0-28-6,0 0-1,0 0 1,0 0-1,0 28-2,0 0 5,0-28-3,28 0-3,-28 0 5,0 0-5,28 0 7,-28 28-6,0-28 2,0 28 1,28-28 9,-28 0-11,0 0 1,0 0 0,28 0 0,-28 0-3,0 0 5,28 0-3,0 0 2,-28 0-1,56 0-2,0 0 4,0 0-2,0 0 1,28 0-2,0 0 2,0 0-4,28 0 5,-28 0-3,-28-28 2,1 28-4,-1 0 6,-56 0-3,28 0-3,0-28 3,28 28 5,0-28-8,0 28 4,28 0-3,-28 0 0,0 0 2,28-28 0,-28 28 1,-28-28 0,28 28-1,-28-28 1,0 28-3,0-28 5,28 28-6,0-28 4,0 0-2,0 0 1,0 0 3,0 0-6,-28 0 2,0 28 2,28 0-2,-56-28 0,0 0 3,28 28-2,-28 0-2,0 0 3,0-28 0,28 28 9,-56-28-13,28 0 5,1 28-4,-1 0 3,0-28 0,28 28 8,-56-28-8,28 0-2,0 28 2,0 0-1,0-28-1,-28 0 1,56 0-1,-28 28 12,0-28-9,-28 0-6,28 28 5,-28-28 0,28 28 6,-28-28-7,0 0 0,28 0 4,-28-28-4,0 28 10,0-28-10,0 28 0,0 0-3,0 0 5,0 0 6,0-1-4,0 1 4,0 0 2,0 0-3,0 0-6,0 0 10,28 0-3,-28 0 2,0 0-7,0 0 4,0 0 5,28 0-1,-28 0-3,0 0 2,0 0 10,0 0 0,0 0-12,0 0 32,0 0 10,0 0 144,0 0 611,0 0-767,0 0 11,-28 28-29,28-28-1,-28 0 2,0 0 1,28 0-3,-28 28-8,28-28-11,-28 0 10,0 0 10,0 28-21,28-28 1,-28 28 10,28-28-10,-28 0 10,0 0-2,0 28-7,-28-28 0,28 0-1,-28 0-3,-1 0 5,-27 0-1,28 0-4,-28 0 4,28 28 1,-28-28-3,28 28-1,-28 0 1,28 0 4,-28-28-5,28 28 5,28 0-4,0-28-2,0 28 6,-28 0 6,28-28-1,0 28 4,0 0-13,0 0 9,28-28-8,-28 28 2,-28-28 5,28 28 6,0-28-3,0 28 0,0-28-12,-28 0 13,28 28-13,-28-28 14,28 28-12,-28 0 0,0 0-3,28-28 5,0 28-3,0 0-1,-28-28 3,28 28 0,0 0 0,0 0 0,0 0-3,0 0 4,0 0-5,0 0 4,0 0-2,0 0 2,0 0-3,0 0 2,0 0 13,0 0-15,0 0 3,0 0-1,0 0-2,0 0 13,0 0-11,0 0 10,0 0-9,0 0-4,-28 0 15,28 0-1,0 0-15,-1 0 14,1 0 1,0 0 572,-28-28-573,28 28 4,0-28-18,0 28 6,0 0-5,-28 0 17,28-28-6,0 28-8,-28 0 11,28 0-2,-28 0-8,28-28-2,0 28 2,-28 0-4,28-28 5,-28 28-5,0 0 5,28 0-1,-28 0 7,28 0-7,0 0-1,0 0 0,0 0 10,0 0-13,0 0 3,0 0 12,0 0-2,0 0-2,0 0-6,0 0-3,-28 0 12,28 0-4,0 0-3,0 0-6,0 0 2,0 0 10,0 0-13,0 0 4,0 0 10,0 0-11,0 0 1,0 0-2,28 28 1,-56-28-2,28 0 12,0 0 2,28 28-12,-28-28-1,0 28-1,0-28 14,0 0 8,28 28-20,-28-28 10,0 0-10,0 0 20,0 0 28,0 0 2,28 28-51,-28-28 9,28 28 25,-28-28-33,28 28-1,-28-28 9,28 28-10,-28-28 15,0 28-14,0-28 32,28 28-23,0 0 13,-28-28-22,28 28 32,-28-28-35,0 0 16,28 28-12,-28-28 41,28 28-41,0 0 8,-28-28 3,28 28-14,-28-28 3,0 28 13,0 0 4,28 0-18,0 0 23,-28-28-13,28 28-10,-28-28 10,28 28-9,-29-28 2,29 28-1,-28-28 8,28 28-9,-28-28 11,28 28-14,-28 0 13,28 28-1,-28-56-9,0 28 2,28 0-1,0 0-2,-28 0-1,28 28 15,-28-56-14,0 28 1,28 0 10,0 0-10,0 0 9,-28-28-11,28 28 4,0 0-1,0 0-5,0 0 4,-28-28 1,28 28 1,0 0-4,0 0 13,-28 0-1,0 0-2,28 0-8,0 0 12,0 0-5,-28 0-5,28 0-4,0 0 4,0 0 650,0 0-648,0 0 2,0 0 5,0 1-1,0-1 12,28-28-21,-28 28-2,28-28 10,-28 28-9,0 0 10,0 0 0,28 0-11,-28 0 11,0 0-1,28 0 1,-28 0-10,0 0 9,0 0 1,28-28-10,-28 28-2,0 0 3,0 0 17,28-28-16,-28 28 9,28-28-13,-28 28 14,0 0-13,0 0 21,0 0 1,0 0 7,0 0-11,28-28 23,-28 28-40,0 0 49,28-28-45,0 0 204,0 0-192,-28 28 113,28-28-60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13413">
    <iact:property name="dataType"/>
    <iact:actionData xml:id="d0">
      <inkml:trace xmlns:inkml="http://www.w3.org/2003/InkML" xml:id="stk0" contextRef="#ctx0" brushRef="#br0">26584 12075 0,'0'0'2,"-28"0"18,-28-28-10,0 28-1,0-28 1,28 28-2,-56 0 5,0 0-5,0 0 2,0 0 2,0 0-4,-28 0 4,28 0-6,-57 0 7,29 0-6,0 0 5,28 28-2,0 0-1,-56 0 1,56-28 0,28 28 3,-28-28-3,0 0-3,28 28 5,0 0-3,-28-28 2,28 28 1,0-28-4,0 0 12,28 0-10,0 0-2,-28 28 3,0 0 0,28-28-4,-28 28 4,-28 0 3,28-28-7,28 28 1,-28 0 2,28 0 0,-28 0 0,28 0 2,-28-28-1,28 28-1,-28 0-2,28-28 2,0 56-2,-28-56 4,28 56-4,-28-28 3,56 28 1,-84 0-3,56-28-1,-29 84 0,29-56 5,-28 28-4,56 0 0,-56 0 2,28 0-2,0-28 0,28 0 2,0 0-3,-28 28 1,28-28 1,0 0 2,0 29-4,0-29 4,0 0-4,0 0 2,0 0 1,0 0 1,0 0-2,0-28 0,0 0-1,0 28 1,28 0 0,0-28-1,-28 0 1,28 28 0,0-28-2,-28 28 4,28-56-5,0 28 3,28 28 3,1 0 4,-1-56-6,-28 56 1,28-28-4,0-28 4,0 28-2,0 0-3,-28-28 3,56 28 1,-56 0 1,0-28-5,28 28 4,-28-28-1,0 28 0,28-28-2,-28 28 5,0-28-3,28 0-2,-28 0 1,28 0 4,-28 28-7,56-28 9,-56 0-10,28 0 6,0 0-2,0 0 3,0 0-1,56 0-2,-28 0 0,0 0 3,0 0-3,0 0 2,0-28-3,56 28 2,-84 0 0,28 0-2,-56 0 5,28-28-4,0 28-1,0 0 4,-28-28-2,0 28-2,29 0 3,-1 0-1,0 0 0,-28-28 0,28 28 1,28 0-2,-56-28 0,28 28 4,0 0-5,0-28 0,28 28 2,-28 0 2,0 0-2,-28-28-3,28 0 3,0 28 0,-28 0 1,28 0-1,0-28-1,28 0 1,-56 0 3,28 28-3,28-56-4,0 28 4,0-56 1,-28 28-2,28 0 5,0-28-3,-28 28-4,28-56 7,-56 56-8,28 0 7,0-56-6,-28 28 3,28-1 2,0 1-3,-56 0 0,28 0 0,28 28 2,-56 0 2,0 28-7,0-28 7,28 28-4,-28 0-2,28-28 7,-28 28-5,0 0-4,0 0 9,0 0-6,0 0 0,0 0 5,0-28 6,0 28 3,-28 0-4,28 0 3,0 0-11,-28 0-4,0 0 16,0 0-11,0 0 8,0-28 1,0 28 0,0 28-11,0-28 11,0 28 0,28-28-10,-28 0-1,0 28 3,0-28 8,0 28 6,28-28-13,-28 0 4,0 0 3,0 28-1,28-28-9,-28 28 3,0-28-6,0 28 6,0-28 6,0 28-9,28-28-2,-28 28 5,0-28-7,-28 28 17,28-28-6,-28 0 4,28 28-2,0-28 3,0 28-11,0 0 6,0-28 4,0 28-1,0 0-10,0 0 11,28-28-11,-28 28-2,0-28 13,0 28-1,0 0-1,0 0 8,0 0 6,0 0 25,0 0-27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18762">
    <iact:property name="dataType"/>
    <iact:actionData xml:id="d0">
      <inkml:trace xmlns:inkml="http://www.w3.org/2003/InkML" xml:id="stk0" contextRef="#ctx0" brushRef="#br0">16023 16137 0,'0'0'24,"0"-28"-18,0 0 52,0 0 22,0 0-39,0 0-33,0 0 22,-28 0 20,0 28-37,0-28 13,0 0-5,0 28-12,0 0 4,0 0-6,0 0 2,0 0 4,-28 0-6,28 0 5,-28 0 6,28 0-8,0 0 2,0 0 0,-28 0 4,28 0 6,0 0-11,0 0-3,0 0 1,-28 0 12,28 0-3,0 0-6,0 28-2,0-28 0,0 0 9,0 28-1,0-28-6,28 28-4,-28-28 4,0 28 8,0 0-2,0-28-7,28 28 9,-28-28-10,28 28 8,-28-28-7,28 28 8,0 0 3,-28-28-13,28 28 11,0 0 11,0 0-4,0 0-15,0 0 18,0 0 0,0 0-3,0 0-4,28 0 6,-28 0 0,28-28-9,-28 28-2,28-28 3,-28 28-11,28 0 12,-28 0 6,28-28-20,-28 28 12,28 0 0,-28 0-8,56-28 5,-56 28-4,28 0 6,-28 0-8,0 0 8,28 0 1,0-28-10,-28 56-2,28-56 13,-28 28-13,0 0 24,28-28-22,-28 28 10,28 0 0,0-28 0,-28 28-13,28-28 5,0 0-1,0 0 8,0 0-9,-28 28 0,28-28-2,0 0 14,0 0-1,0 28-15,0-28 17,0 0-4,0 0 1,0 0-9,0 0 7,0 0 0,0 0 14,0 0-24,0 0 24,0 0-3,0 0-9,0 0-9,-28-28-1,28 28-1,0-28 11,0 0-2,-28 0-7,28 28-3,-28-28 4,28 0-2,-28 0 0,28 28 8,-28-28-6,0 0 9,0 0-13,28 0 3,-28 0 9,28 28-11,-28-28 2,0-28 8,0 28 1,0 0-2,0 0-7,0 0 18,0 0-17,0 0 8,0 0-11,0 0 1,0 0 10,0 0-9,0 0-2,0 0 11,0 0-11,0 0-1,0 0 14,0 0-2,0 0 19,0 0-21,0 0 44,-28 28 15</inkml:trace>
    </iact:actionData>
  </iact:action>
  <iact:action type="add" startTime="30120">
    <iact:property name="dataType"/>
    <iact:actionData xml:id="d1">
      <inkml:trace xmlns:inkml="http://www.w3.org/2003/InkML" xml:id="stk1" contextRef="#ctx0" brushRef="#br0">17200 15969 0,'0'0'2,"0"-28"6,-28 28 13,0 0 7,28-28-15,-28 28-6,28-28 5,-28 28-3,0 0 1,0 0 2,0-28-4,0 28 3,0 0-2,0-28 1,-28 28 1,0 0-3,28 0 3,0 0-2,-28-28 1,0 28 9,0 0-7,0 0 5,28 0-6,-28 0-1,28 0 2,-29 0-5,1 0 5,28 0-2,0 0 0,0 0 1,-28 0-3,28 0 2,0 28-2,0-28 4,0 28-1,0-28-2,0 0 10,0 28 0,0-28-9,0 0 2,28 28-3,-28 0 1,0-28-1,28 28 2,-28-28-1,28 28-2,-28-28 2,28 28 3,-28-28-4,28 28 1,0 0-1,-28 0 0,0-28 0,28 28 12,0 0-10,-28-28-1,28 28 1,0 0 9,0 0-1,0 0-9,0 0 9,0 0 1,0 0 0,0 0-9,0 0 6,0 0 4,0 28-1,28-56-11,-28 28 2,28-28-1,-28 28 2,28-28-4,-28 56 1,28-56 2,-28 28-2,28-28-1,0 28 4,-28 0-3,28-28 2,-28 28-1,28-28-2,-28 28 3,28-28 1,0 28-5,0 0 13,-28 0-11,28-28 4,0 28 6,0-28-11,0 28 13,0-28 0,-28 28-11,28-28 10,-28 28-12,28-28 11,0 0-9,0 0 10,-28 28-10,28-28 0,0 0 13,0 0-13,-28 28-2,28-28 12,0 0 0,1 0 0,-1 0-10,0 0 10,28 0-11,-28 0 1,0 0 0,0 0-2,0 0 14,0-28-14,0 28 12,-28-28-8,28 28 0,0 0 3,0-28-1,0 28 5,0-28-9,-28 0 10,28 0-10,0 28-1,-28-28 0,28-28 12,0 28 0,0 0-12,-28 0-2,28 0 5,-28 0 6,28 0-6,0 0-2,-28 0 0,0 0-1,28 0 11,-28 0-12,0 0 14,0 0-14,28 28 4,-28-28 7,0 0 3,0 0 6,28 28-19,-28-28 3,0 0 17,0 0 18,0 0-17,28 0-10,-28 0 9,0 0 23,0 0 7,0 0-31</inkml:trace>
    </iact:actionData>
  </iact:action>
  <iact:action type="add" startTime="39464">
    <iact:property name="dataType"/>
    <iact:actionData xml:id="d2">
      <inkml:trace xmlns:inkml="http://www.w3.org/2003/InkML" xml:id="stk2" contextRef="#ctx0" brushRef="#br0">17368 16949 0,'0'28'257,"0"0"-227,28-28 39,-28 28-57,28-28 6,0 0 16,0 0-8,0 0-17,0 0 13,0 0-4,0 0 3,0 0-10,0 0 7,0 0 5,0 0-5,0 0 1,0 0-7,0 0-3,0 0 11,0 0-11,0 0 0,28 0 11,-28 0 1,0 0-1,0 0 0,0 0-11,0 0 12,-28-28-12,28 28 2,0 0-2,0-28 2,0 0 18,-28-28-1,28 28-8,-28 0-10,0-28 11,0 28-1,0 0-2,0 0 5,0 0 13,0 0 24,0 0-21,0 0-15,0 0 5,0 0 17,0 0 16,0 0 27,28 0-57,-28 0-4,0 0 3,0 0-2,28 0-17,-28 0 5,0 0 3,0 0 0,0 0-11,0 0 13,0 0-4,0 0 4,0 0-12,0 0 19,0 0 10,-28 28-18,28-28 19,0 0-11,-28 28 51,28-28-50,-28 28-1,28-28 60,-28 28-61,0-28 2,28 0 1,-28 28 0,0 0 48,28-28-19,-28 28-53,0 0 23,0 0 7,28-28-27,-28 28 12,0 0 6,0-28-6,0 28-12,0-28 9,0 28 1,0 0 10,0 0-18,0 0 6,0 0 12,0 0 0,0 0-21,0 0 23,0 0-4,0 0 1,0 0-9,0 0 11,28 28-20,-28-28 9,0 0 8,0 28-19,0-28 23,0 28-4,0-28 11,28 28-16,-28-28-16,28 28 13,-28-28-1,28 28 3,-28-28-14,28 28 12,-28-28 2,0 0 7,28 28-20,0 0 20,-28-28 171,0 28 542,28 0-680,-28 0-5,28 0-26,-28-28-21,28 28 40,-28-28-32,28 28 23,0 0 17,0 0-29,0 0 32,0 0 46,-28-28-97,28 28 43,0 0-28,0 0 34,0 0 1,0 0-20,0 0-21,0 0 12,0 0 1,0 0-6,0 0 5,0 0-1,0 0 31,0 0-14,0 0 12,0 0-27,28-28-22,-28 28 10,0 0 17,28-28-23,-28 28 5,0 0-10,28-28 0,-28 28 10,0 0 32,28-28-30,-28 28-2,0 0 11,0 0 29,28-28-39,-28 28 10,28-28-3,-28 28 5,28-28-14,-28 28-8,0 0 51,0 0-3,28-28-48,-28 28 39,28-28-29,-28 28-7,28-28 35,-28 28-40,28-28 12,-28 28 20,28-28-1,0 0 181,0 0-73</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9109">
    <iact:property name="dataType"/>
    <iact:actionData xml:id="d0">
      <inkml:trace xmlns:inkml="http://www.w3.org/2003/InkML" xml:id="stk0" contextRef="#ctx0" brushRef="#br0">20421 10534 0,'-28'0'61,"0"0"66,0 0-85,0 0-23,0-28 1,28 0-12,-28 28 2,-28-28 13,28 0-4,-28 0-5,28 0-5,-28 0-1,-28 0 1,0 0 1,28 0 3,0 0-4,-28 0 0,0 0 2,28 0-4,28 0 6,0 28-4,-56-28 2,56 28-1,-28-28-1,0 0 1,0 0-2,0 28 3,0-28 0,0 0-4,-28 0 8,0 28-8,0 0 1,-29 0 3,29-28 0,0 28-1,28 0-2,0 0 6,0 0-6,0 0 1,0 0 2,-28 0-2,28 0 2,0 0-2,0 28 1,28-28 0,-56 28 0,28 0-2,28-28 2,-28 0 2,28 28-5,0-28 3,-28 28 1,28-28-2,0 28 4,0-28-3,0 28-3,0-28 6,-28 28-9,28 0 11,-28-28-10,28 56 6,0-56 1,-28 28 0,28 28-3,0-56-3,0 28 8,-28 28-7,28-56 5,-28 56-5,28-28 3,-28 28 2,28-28-5,0 0 3,28 0 4,-56 0-8,56 0 5,-28-28-1,28 56 1,-28-56-1,0 56-2,0-28 4,0 0-2,28 28-1,-28-28-1,0 0 4,28 28-1,-28-28-5,0 0 5,28 0 1,0 0-5,0 0 8,0 0-8,-28 0 3,28 28 0,0-28 0,0 0-2,0 0 3,0 0-1,0 0 1,0 28-1,0-28 1,0 0-3,0 0 3,0 0-4,0 0 5,0 28-1,0-28 7,0 28-7,0-28-1,28 0 1,-28 1-3,0-1 1,28 28 2,0-28-1,-28 0-2,28 28 5,0 0-3,0-28-2,0 28 2,0 0 3,-28-28-6,28 28 4,28 0-2,-56-28 0,56 28 3,-56 0-3,56-28 1,-28 28 0,28-28 0,-28 0-2,28 28 3,-28-28 1,0 0-4,28 0 3,0 0-1,-28 0 0,0 0-1,0 0 1,28-28-1,-28 28 0,28 0 2,-28-28 1,56 28-3,0-28-1,-28 28 4,0 0-3,0-28-1,0 0 2,0 28 2,0 0-4,-28 0 3,28-28-2,0 0 2,-28 0 3,0 0-9,56 28 4,-56-28 4,28 0-4,0 0 3,-28 0-4,56 0 2,-28 0 0,0 0-1,0 0 2,-27-28-4,55 28 3,0-56 0,-28 56 2,56-56-3,0-28 0,-28 56 3,0-28-2,0 0-1,0 0 3,-56 28-3,28 0 1,-28 0 2,28 0-7,0 28 8,-28-56-5,28 28 5,0-28-4,28 28-1,-28-28 0,0 0 2,28 0 1,-28-28 0,0 28-1,0 28-1,-28-56 3,28 28-2,-28 0 0,28 28-2,-56-57 5,56 57-4,-56-28-2,0 0 4,28 28-3,0 0 2,-28 0 2,0 0 0,0 0-4,0 0 12,0-28-2,28 28 2,-28 0 1,0 0-1,0 0-12,0 0 3,0 0 11,0 0-4,0 0-7,0 0 6,0 0 3,0-28 2,0 28-2,0 0-12,0 0 6,0 0-7,0 0 13,-28 0-9,28 0-2,-28 0 12,0 28-12,28-28 1,0 0-3,-28 28 17,28-28-16,-28 28 12,28-28-10,-28 28 10,28-28-9,0 0-1,-28 28-2,0 0 0,28-28 2,-28 28 11,28-28-12,-28 0 14,28 0-13,-28 28 9,28-28-11,-28 28 4,0-28 18,0 0 26,28 0 36</inkml:trace>
    </iact:actionData>
  </iact:action>
  <iact:action type="add" startTime="18979">
    <iact:property name="dataType"/>
    <iact:actionData xml:id="d1">
      <inkml:trace xmlns:inkml="http://www.w3.org/2003/InkML" xml:id="stk1" contextRef="#ctx0" brushRef="#br0">31094 7340 0,'0'-28'59,"0"0"1,0 0-40,0 0-11,-28 0 1,0 0 2,-28 0-3,0 0 2,28-28-1,-56 28 2,56 0-4,0 0 3,-28 28-3,56-28 2,-56 0-2,28 28 15,0-28-13,0 28-2,0-28 1,0 0 12,0 28-11,0 0 9,28-28-9,-28 28 3,0 0-5,0-28 2,0 28 10,0 0 0,-29 0 0,29 0-3,-28 0 3,28 0 2,0 0-10,0 0-6,0 0 16,0 0-15,0 0 13,0 0-9,0 0-1,-28 0 9,28 0-7,0 0-2,0 28-1,28 0 3,-56-28-3,28 28 11,0-28 1,28 28-3,-28-28-9,0 0 2,28 28-1,-28 0 0,28 0 11,-28-28-13,28 28 2,0 0 10,0 0-9,-28-28-3,28 28 3,0 0 9,0 0 1,0 0-13,0 0 10,0 0-7,0 0 8,0 0-11,0 0 3,0 0-1,0 0 0,28 0 1,-28 0 8,28 0-8,0 0 0,0 0-5,-28 0 6,0 0-2,28-28 0,0 28-1,0 0-1,0 0 5,0 0-3,0-28-1,0 28 2,0 0-4,0 0 4,0 0 0,0-28 0,0 28-2,0 0 9,0 0-5,0-28-5,0 0 2,0 28 3,0-28 5,0 28-10,0-28 2,0 0 0,1 28-2,-1-28 6,28 29-7,-28-29 2,28 0 2,-28 0-1,28 0 2,-28 0-5,0 0 4,28 0 0,-28 0-2,0 0 3,0 0-4,0 0 2,0 0 0,28 0 0,-28 0 10,0 0-11,0 0 12,0-29-14,0 29 15,0-28-11,0 28-4,0-28 15,0 28-4,-28-28 5,28 28-17,0 0 37,-28-28-34,28 28 3,-28-28-7,0 0 18,0 0-1,0 0-5,0 0-4,0 0 6,0 0 1,0 0-3,0 0-4,0 0 5,-28 28-3,28-28-9,-28 0 16,28 0-3,-28 28-12,28-28 15,-28 28-12,28-28 9,0-28 11,-28 56-20,28-28 0,-28 0 8,28 0 4,0 0-1,0 0-5,0 0 26,0 0 5,0 0-17</inkml:trace>
    </iact:actionData>
  </iact:action>
  <iact:action type="add" startTime="29975">
    <iact:property name="dataType"/>
    <iact:actionData xml:id="d2">
      <inkml:trace xmlns:inkml="http://www.w3.org/2003/InkML" xml:id="stk2" contextRef="#ctx0" brushRef="#br0">30786 12271 0,'-28'0'140,"0"0"-130,0 0 9,0 0 0,0 0 1,0 0-8,0 0-3,0 0 11,0 0-10,0 0 1,0 0-2,-28 0 11,28 0-2,-28 0 4,28 0-3,-29 0-8,29 0-2,0 28 1,-28-28 0,56 28 0,-28-28-2,-28 28 4,28-28-1,0 28-1,-28-28 7,56 28-6,-28-28 0,0 28-2,0-28 0,28 28 3,-28-28-4,0 28 22,0-28-12,28 28-5,0 0-6,-28 0 15,28 0-12,0 0 10,0 0-10,0 0 9,0 0-8,0 0-2,0 0 1,0 0 0,0 0 0,28 0-2,0 0 14,-28 0-14,28 0 3,0 0 2,-28 0-8,28-28 8,-28 28-4,28-28 1,0 28-1,0 0 10,-28 0-4,28 0-11,0-28 7,0 0 0,0 28 3,-28 0-8,56-28 2,-28 28 14,0-28-13,0 0 2,29 28-2,-29 0 3,0-28-4,0 0 5,0 0-4,0 0-1,0 28 2,0-28 2,0 0-3,28 0 0,-28 0 0,0 0 0,28 0 3,-28 0 7,0 0 2,0 0-13,0 0 4,0 0-3,0 0-1,0 0 6,0 0-6,28 0 9,-28 0 3,0-28-10,0 28 5,0-28-6,0 0 9,0 28 0,0-56-5,0 28 5,-28 0-8,28 0 8,-28 0-7,0 0-2,0 0 1,0 0 1,0 0 11,0 0-13,0 0 1,0 0 10,0 0-1,0 0 2,0 0-1,0 0-13,0 0 5,0 0-2,-28 0-1,28 0 11,0 0-10,0 0-1,-28 0 10,0 28-9,28-28 0,0 0 12,0 0-4,-28 28-6,28-28 7,-28 28 19,28-28-15,-28 28 26,28-28-42,0 0 23,-28 28 197</inkml:trace>
    </iact:actionData>
  </iact:action>
  <iact:action type="add" startTime="41174">
    <iact:property name="dataType"/>
    <iact:actionData xml:id="d3">
      <inkml:trace xmlns:inkml="http://www.w3.org/2003/InkML" xml:id="stk3" contextRef="#ctx0" brushRef="#br0">23391 17005 0,'-28'0'318,"-1"0"-311,1 0 5,0-28-4,0 28 3,0 0-1,0 0-1,0-28 3,-28 28-4,28 0 5,-28 0-4,28 0 0,-28 0 2,28 0-2,-28 0 3,28 0-4,-28 0 2,28 0 0,0 0-2,-56 28 5,56 0-4,0-28 1,0 0-1,0 28 0,0-28 1,28 28 1,-28-28-1,0 0 0,0 0 0,0 28 11,0-28-3,28 28-7,-28-28-3,0 0 3,28 28 9,-28 0-10,0-28 22,28 28-16,-28-28 6,0 28-2,0 0 9,28 0-17,-28 0 4,28 0 4,-28 0 12,28 0-22,-28-28 12,28 28-14,0 0 21,0 0-1,0 1-6,0-1 27,0 0 1,28 0-1,-28 0-9,28 0-20,-28 0 9,28 0 1,0 0 1,0-28-22,-28 28-2,28-28 3,-28 28 0,28-28 2,0 0-3,0 56 2,28-56-3,-28 0 4,0 28-3,0-28 0,0 28 2,28-28-1,-28 28-1,28-28 4,-28 28-4,28-28 0,-28 0 3,0 0-4,0 0 3,0 0-3,0 0 3,28 28-3,0-28 4,0 0-3,-28 0 0,28 0 2,0 0 0,-28 0-2,28 0 4,-28 0-6,0 0 3,0 0 0,1 0-1,27 0 3,-28 0 4,0 0-5,0 0 0,0 0 0,0 0-1,0 0-1,0 0 9,-28-28-4,28 28-8,0 0 4,-28-28 1,28 28-3,0-28 14,0 0-13,0 28 2,0-28 7,-28 0 3,28 28-11,-28-28-1,0 0 0,28 28 3,-28-28-3,28 28 0,-28-28 2,0 0 10,0 0-10,0 0 8,0 0 0,0 0 1,0 0-12,0 0 12,0-1-6,0 1 1,0 0-3,-28 0 10,28 0-4,0 0 0,-28 0 2,28 0 10,-28 28 2,28-28-23,-28 28 41,28-28-40,-28 28 10,28-28-10,-28 28 9,28-28 1,-28 28-9,0-28 6,0 28 5,0 0 7,28-28-20,-28 28 13,28-28-13,-28 28 11,0 0-10,28-28 19,-28 28 1,0 0 30,0 0-1</inkml:trace>
    </iact:actionData>
  </iact:action>
  <iact:action type="add" startTime="48409">
    <iact:property name="dataType"/>
    <iact:actionData xml:id="d4">
      <inkml:trace xmlns:inkml="http://www.w3.org/2003/InkML" xml:id="stk4" contextRef="#ctx0" brushRef="#br0">30926 16753 0,'-28'0'70,"0"0"-53,0 0 3,0 0-9,28 28 0,-28-28-4,28 28 8,-28-28-8,28 28 1,-56-28 3,56 28-2,-28-28 4,28 28-6,-28 0 4,0-28 0,28 28-3,-28-28 5,28 28-5,-28-28 2,28 28 1,-28 0-2,0 0 2,28 0 6,-28 0-5,28 0-2,0 0 2,-28 0-5,0 0 3,28 0 0,-28 0-1,28 0 0,-28 0 4,28 0-4,-28-28 0,28 56 2,-28-28 9,28 0-1,0 1 2,-28-1-3,28 0 1,0 0 2,0 0-1,0 0-12,0 0 7,28 0 2,-28 0 3,28-28-10,0 0-2,-28 28 6,28-28-6,0 28 12,-28 0-11,28-28 2,0 0-4,0 0 15,-28 28-12,28-28 0,28 0 10,-28 0 1,28 0-15,-28 0 6,0 0-2,0 0-2,0 0 2,0 0 4,28 0-6,-28 0 2,28 0 9,-28 0-7,0 0-4,28 0 3,-28 0-2,0 0 1,0 0 2,0 0 6,0 0-11,0 0 3,0 0 1,0 0 11,0 0-12,0 0 9,0-28-9,0 0 8,0 28-8,-28-28 3,28 28-4,0-28-2,0 0 5,-28 0-2,28 0-2,-28 0 4,28 0 8,0 28-11,-28-28 0,0 0 3,28 0 7,-28-1-8,0 1 8,0 0-11,0 0 14,0 0-2,0 0-1,0 0-10,0 0 10,0-28 3,0 28-4,0 0-6,-28 0 8,28 0-10,-28 28 0,28-28-2,-28 0 15,28 0-12,-28 0-3,0 28 3,28-28 1,-28 0-4,0 0 0,0 28 3,0-28 1,0 0-6,-28 28 4,28-28 4,0 0-6,0 28 15,-28-28-6,28 28 13,0-28-22,0 0 24,0 28 16,0 0 12</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7966">
    <iact:property name="dataType"/>
    <iact:actionData xml:id="d0">
      <inkml:trace xmlns:inkml="http://www.w3.org/2003/InkML" xml:id="stk0" contextRef="#ctx0" brushRef="#br0">29413 3726 0,'28'0'51,"-28"-28"-32,0 0 21,0 0-32,0 0 12,0 0-9,-28 28-1,28-28 0,-28 0 11,0 0-2,28 0-11,-28 0 5,0 28-4,28-28 2,-28 0-2,0 28 0,0-28 1,0 0 0,0 0 2,-28 0-4,28 28 2,0-28 1,-28 0-3,28 28 1,-28-28 3,28 0-2,0 0-1,0 0-1,-28 28 14,56-28-11,-28 28-2,0-28 9,-28 28 4,56-28-12,-28 0-1,0 28 0,0 0 3,0-28-4,0 28 13,0 0-11,0 0 0,0-28 1,0 28-2,0-28-1,0 28 2,-28 0 0,0 0 2,28 0-3,0 0 1,0 0 0,0 0-2,0 0 2,0 0 2,-28 0-3,28 0 0,-1 0 1,1 0 3,-28 0-4,0 0 9,28 0-7,0 0-3,0 0 4,-28 0-1,28 0-2,0 0-1,0 0 2,0 28-1,0-28 3,-28 0-2,28 0 0,-28 28 1,0 0-3,0-28 3,28 0-3,-28 28 2,28 0 1,0-28-3,-28 0 4,28 28-4,0 0 2,0-28 0,0 28 3,0 0-5,0-28 3,0 0-1,28 28-1,-28-28 0,0 28 22,-28 0-10,28 0-2,0 0-11,0 0 14,0 0-2,0 0-10,28 0 9,-28-28-11,28 28 4,-28-28-3,28 56 2,-28-56-1,0 28-2,28 28 3,-28-28 0,0 28-1,28-28 9,-28-28-9,28 28-1,-28 0 0,28 0 3,-28 0 8,28 0-8,0 0-5,0 0 11,-28 0-8,28 0 9,0 0-6,0 0 4,-28-28-3,28 28 2,0 0 14,0 0-11,0 0 1,0 0-2,0 0 6,0 1-18,0-1 14,0 0 0,0 0-1,0 0-8,0 0 8,28 0 1,-28 0 0,28 0-10,-28 0 2,28-28-3,-28 28 2,28 0 7,-28 0-6,28-28-5,-28 28 5,0 0 8,28-28-9,-28 28 8,28 0-11,0 0 23,0 0-1,0 0-12,0 0 4,0-28-1,-28 28-13,28 0 11,0-28 3,0 28-12,0 0 8,0-28-7,0 28 1,0-28 6,-28 28-11,28-28 5,0 28 8,-28 0-10,28-28-1,0 0 2,0 28 0,28-28 8,-56 28-9,56 0-1,-28-28 11,0 28-2,0-28-8,0 0 0,28 28 2,-28 0-3,0-28-1,28 0 3,0 28-2,0 0 12,0-28-9,-28 0 7,28 0-10,-28 28 1,0-28 0,28 28 0,-28-28 1,0 0-2,28 0-1,-28 0 14,28 0-14,-27 0 3,-1 0 2,0 0-7,28 0 5,-28 0 0,0 0-1,28 0-3,-28-28 5,0 28-2,28-28 0,-28 28 0,0-28-2,28 28 4,-28-28 0,28 0-5,0 28 2,0-28 0,-28 0 1,28 28 1,0-28-1,-56-28-1,56 56 5,0-28-6,0 0 9,-28 0-7,0 28 0,28-28 0,-28-28 4,28 56-8,-56-56 4,56 56 0,-56-56 0,56 56 0,-56-56 0,28 56 0,0-56 0,-28 28 2,28 28-2,-28-56-2,28 28 1,-28 0 3,0-28-2,28 28 2,-28-28-4,0 28 4,0-56-5,0 27 3,0 1 4,0 28-8,0-28 4,0 0 3,0 28-4,-28 0 2,28-28-3,0 28 13,-28 0-1,28-28-1,0 28 8,0 0 5,0 0 29,0 0-34</inkml:trace>
    </iact:actionData>
  </iact:action>
  <iact:action type="add" startTime="34901">
    <iact:property name="dataType"/>
    <iact:actionData xml:id="d1">
      <inkml:trace xmlns:inkml="http://www.w3.org/2003/InkML" xml:id="stk1" contextRef="#ctx0" brushRef="#br0">28797 7200 0,'-28'0'41,"28"-28"-32,-28 28 0,0 0 2,0 0-1,-28 0-1,0 0 2,28 28 0,0-28 0,-28 0-1,28 28-2,-28 0 4,28-28-4,0 0 3,-28 28-4,28 0 5,0-28-6,0 28 6,0-28-1,0 28-1,-28-28 1,0 28 4,28 0 7,-1-28-14,1 0 4,0 28-2,0-28 1,0 28-2,0 0-1,0-28 4,-28 28-4,28 0 11,0 0-6,0 0-3,0 0 0,0 0-2,0 0 3,0 0-1,0-28 0,0 56 0,0-56 1,28 28-4,-28 0 4,28 0-1,-28 0-2,0-28 2,28 28 2,0 0-2,-28 1-2,28-1 2,0 0 0,0 0-1,-28 0 12,28 0-12,0 0 1,0 0 0,0 28 10,0-28 1,0 0-13,0 0 5,0 0-6,0 28 16,0-28-5,0 28-7,0-28-2,0 0-1,28 28 5,-28-28-3,0 0-1,0 28 1,28-28-2,0 0 4,-28 28-1,28 0-2,0-28-1,0 28 4,28 0-4,-28 0 11,28 0 3,-28-28-4,0-28-6,0 28-2,28 0-2,-28-28 4,0 0-5,28 28 4,-28-28 1,0 0-3,0 28 1,1-28-1,-1 0 2,28 0-2,-28 0 2,0 0-3,0 0 4,28 0-3,-28 0 1,0 0 0,28-28-2,-28 28 6,0-28-7,28 0 3,-28 0 0,28 28-1,-28-56 5,0 28-7,28-28 4,0 28-3,0-28 4,-28 0-3,0 28-1,0-28 2,0 28 2,0 0-3,0 0 2,-28 0-2,28 0-1,0-28 4,-28 28-4,0 0 4,28-56-2,0 56-2,-28-28 4,28 0-2,-28 0-2,0 28 2,0 0-1,0-28 3,0 28-2,0 0 0,0 0 0,0-28-2,0 28 13,0-29-10,0 29-3,0 0 6,0 0-8,0 0 4,0 0 3,0 0-5,0 0 0,-28 0 4,28 0 9,0 0 1,0 0-15,-28 0 5,28 0 9,-28 0-15,28 0 17,-28 0-4,0 0 12,28 0-22,-28 28 11,28-28-12,-28 28 12,28-28-12,-28 28 3,28-28 10,0 0-1,-28 28 0,28-28 18,-28 28 1</inkml:trace>
    </iact:actionData>
  </iact:action>
  <iact:action type="add" startTime="40625">
    <iact:property name="dataType"/>
    <iact:actionData xml:id="d2">
      <inkml:trace xmlns:inkml="http://www.w3.org/2003/InkML" xml:id="stk2" contextRef="#ctx0" brushRef="#br0">31374 9413 0,'0'0'2,"28"0"27,0 0 19,0 0-36,0 0 26,0 0 3,28 28-21,-28-28-2,28 0-6,-28 0-4,0 0 2,0 0 0,0 0 1,0 0-1,28 0 0,-28 0-2,0 0 2,28 0 0,-28 0 2,0-28-2,0 28-2,0 0 2,0 0 2,0 0-2,-28-28-3,56 28 4,-28-28 0,0 0-1,56 0 0,-84 0 0,56 0-2,0 28 3,-28-56 0,0 28-4,28 0 15,-56 0-12,57 0 1,-29-28-2,0 0 1,0 0 0,28 0 0,-56 0-2,56 28 5,-28 0-7,-28-28 5,0 28 0,28-28-1,-28 28 10,28 0 0,-28 0 1,0-28-3,0 28 2,0 0-10,0 0 1,0 0-1,0 0 11,-28 0-10,0 0 8,28 0-2,-28 28-3,0-28 4,28 0-8,-28 28 10,28-28-10,-28 28 20,28-28-11,-28 28 9,0 0-16,28-28 9,-28 28-12,28-28 11,-28 28-11,-1 0 2,1 0-2,0 0 9,0 0-5,0 0-3,0 0-1,0 0-1,0 0 1,0-28 4,0 28-5,0 0 3,0 0-1,0 0 10,0 0-12,0 0 5,0 0-6,0 0 5,0 0-2,0 0 9,0 0-8,0 0 19,0 0-1,0 0 8,0 0-29,0 0 24,0 0-18,0 56-8,0-56 4,28 28 8,-28-28-4,28 28 5,-28 0-11,0-28 4,28 28 16,-28-28-9,28 28 1,0 0 9,-28 0-19,28 0 30,-28-28-20,28 28-9,-28-28 6,28 28-5,0 0 17,0 0-11,0 0 43,0 0 126,0 0-116,0 0-50,0 0-2,0 0 0,-28-28-8,28 28-2,0 0 1,0 0 9,0 28 2,0-28-2,0 0 0,0 0 4,0 0-4,0 0-11,0 0 14,0 0-3,0 0 1,0 0-9,0 0 8,0 0-9,0 0 0,0 0 10,0 0-1,28-28-11,-28 28 5,28 0-6,-28 0 13,28 0 2,-28 0-5,0 0 13,28-28-18,-28 28-3,0 0 20,28-28-6,-28 28-16,28-28 12,-28 28-6,0 0-3,28-28 8,-28 28 22,28-28-21,0 0 178</inkml:trace>
    </iact:actionData>
  </iact:action>
  <iact:action type="add" startTime="68864">
    <iact:property name="dataType"/>
    <iact:actionData xml:id="d3">
      <inkml:trace xmlns:inkml="http://www.w3.org/2003/InkML" xml:id="stk3" contextRef="#ctx0" brushRef="#br0">28741 5771 0,'0'-28'439,"0"0"-421,0 0 2,0 0-10,-28 28 1,28-28-2,-28 28 0,0-28 5,0 0 3,28 0-6,-28 28-1,28-28-2,-28 28 2,28-28 1,-56 28 7,56-28-4,-28 0-8,0 28 5,0 0-2,0 0 11,0-28-10,0 28 3,0 0-4,0 0 11,28-28-11,-28 28 9,0 0-6,0 0 19,0 0-2,28-28-8,-28 28-14,0 0 5,0 0 15,0 0 5,0 0-13,0 0-9,0 0 1,-1 0 8,1 0-8,0 0-4,0 0 6,0 0-6,-28 0 5,28 0-4,-28 0 12,28 0 1,0 0-11,0 0-1,0 28 10,0-28 1,0 0 10,0 0-9,0 0 38,28 28-11,-28-28-35,0 0 46,0 28-51,0 0 9,-28 0-6,0 0 8,28-28-9,0 28 3,0 0-7,0-28 14,0 28-7,0-28-3,28 28 7,-28-28-7,0 0 1,28 28-2,-28-28 12,0 0 11,28 28-24,-28-28 20,28 28-15,-28-28-4,28 28 12,-28 0-13,0 0 10,0 0 14,28 0-14,-28 0 3,0 0-3,28 0 2,0 0 0,0 0-7,0 0-6,0 0 13,0 1 3,0-1-17,0 0 16,0 0-4,0 0 3,0 0-10,0 0 10,0 0 8,28-28-22,-28 28 13,0 0-7,28 0 3,-28 0 6,28-28-13,-28 28 2,28 0 7,0 0 14,0-28-24,-28 28 4,28-28 5,-28 28-5,28 0 8,-28 0 0,28-28-12,0 0 3,-28 28-2,28-28 3,28 28 7,-56 0-8,28-28-2,28 28 11,-28-28 0,-28 28-12,28-28 4,0 28-4,0-28 4,0 0-4,28 0 14,-28 28-15,0-28 5,0 0 0,0 28-6,0-28 4,0 0 2,0 0-4,0 0 4,0 0-3,0 0 1,0 0 1,0 0-2,0 0 3,28 0-6,28 0 5,-56 0-2,29 0 3,-29 0-4,28 0 2,0-28 1,0 0 9,-28 28-12,0 0 4,28 0-2,-28-28 0,0 0-2,0 28 2,28-28 12,0 0-5,-56 0-4,28 28-6,0-28 4,0-28 10,0 56-11,-28-28 0,28 0 2,0 0-5,0 0 1,0 0 3,-28 0-2,28 0 4,-28 0-5,28 28 4,0-28-3,-28 0 0,0 0 2,28 28-2,-28-28 1,28 0 10,-28 0 0,0 0-11,28 0 0,-28-29 11,0 29-1,28 0-9,-28 0 0,0 0 10,0 0 0,-28 0 0,28 0-9,0 0 9,-28 28-11,28-28 0,0 0 32,-28 28-32,28-28 12,-28 28 20,28-28-21,-28 28-13,0 0 54,0 0 125</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4-10T16:32:55.966"/>
    </inkml:context>
    <inkml:brush xml:id="br0">
      <inkml:brushProperty name="width" value="0.05292" units="cm"/>
      <inkml:brushProperty name="height" value="0.05292" units="cm"/>
      <inkml:brushProperty name="color" value="#FF0000"/>
    </inkml:brush>
  </inkml:definitions>
  <iact:action type="add" startTime="17610">
    <iact:property name="dataType"/>
    <iact:actionData xml:id="d0">
      <inkml:trace xmlns:inkml="http://www.w3.org/2003/InkML" xml:id="stk0" contextRef="#ctx0" brushRef="#br0">28881 4623 0,'-56'0'40,"28"0"-31,-28 0 4,0 0-5,-28 0 1,0 0 3,0 0-2,-28 28-2,28-28 2,28 28 2,28-28-3,-28 0-3,28 0 6,-28 0-4,28 28 3,-1 0 0,-55-28-1,28 0 0,0 28 3,28 0-5,-28-28 1,28 28 12,0-28-13,0 28 2,0-28 1,0 0 0,0 28-2,0-28 10,28 28-8,-28-28-2,28 28 1,-28-28 2,0 28 8,28 0-3,-28-28-4,28 28 7,0 0-12,-28-28 2,28 28 0,0 0 8,0 0-7,0 0-3,0 0 14,0 0-14,0 0 4,0 0-2,0 0 0,28 0 0,-28 0-2,28-28 2,0 28 1,0 0-3,0 28 2,28-56 2,-28 28-1,0 0-1,0 0-2,0 0 3,28-28-2,0 0 2,-28 28-1,28 0 0,-28-28 0,0 28-2,28-28 3,-27 28-5,27-28 6,0 28 0,0-28-5,28 28 4,-28 0-1,0 0 1,0-28-2,28 28 0,-28-28 1,0 28 0,0-28 0,-28 28 1,56 0-3,-28-28 3,-28 0-1,0 28-2,28-28 4,0 0-3,-28 0 1,0 0 0,28 0 0,-28 0 1,28 0-1,0 0 0,28 0-1,-28 0-1,28 0 5,28-28-5,-28 0 2,-28 28-1,28 0 3,0-28-4,-28 0 3,0 0-2,0 28 4,28 0-5,-28-28 4,0 0-4,-27 28 3,27-28 1,-28 28-7,0 0 9,28 0-6,-28 0 2,-28-28-1,56 28 2,-28-28 9,0 0-10,0 28-2,0 0 15,-28-28-15,28 28 2,0-28 20,0 28-21,-28-28 3,28 0 7,-28 0 1,28 28 0,-28-28-11,0 0 11,0 0-11,0 0 1,28 28-2,-28-28 3,0 0 1,0 0 5,0 0-6,0 0 10,0 0-14,0 0 7,0 0 5,0 0-9,0 0 9,0 0-7,-28 28-5,28-56 3,-28 56 1,28-28-2,-28 28 0,28-28 2,0 0-1,-28 28-2,28-28 2,-28 0 11,0 28-3,28-28-6,0 0-1,-28 28-3,0-28 12,0 0 10,-28 0 0,56 0-19,-28 28 8,0-28-11,0 28 3,0-28 10,-28 0 0,28 0-2,0 28 1,-1 0-11,1 0 1,0-28-2,0 28 4,0 0-1,0 0 8,0-28-10,0 28-1,0 0 3,0 0-2,0 0 15,0 0-15,0 0 3,0 0-5,0 0 3,0 0 0,0 0 12,0 0-15,0 0 1,-28 0 16,28 0-8,-28 0-4,0 0-2,28 0-2,0 0 7,-28 0-8,28 0 3,-28 0-3,28 0 5,-28 0 1,28 0-4,-28 0 0,28 0 4,0 0-7,0 0 6,-28 28-2,28 0 5,0-28 0,0 0 2,0 0-5,0 0-4,28 28 3,-28-28-1,0 0 10,0 0-10,0 0 18,0 0 4,0 0 7,0 0-11,0 0 32</inkml:trace>
    </iact:actionData>
  </iact:action>
  <iact:action type="add" startTime="47945">
    <iact:property name="dataType"/>
    <iact:actionData xml:id="d1">
      <inkml:trace xmlns:inkml="http://www.w3.org/2003/InkML" xml:id="stk1" contextRef="#ctx0" brushRef="#br0">13166 12187 0,'0'-56'180,"0"28"-172,0 0 5,0-28-6,-28 28 13,28 0-10,0 0 10,0 0-10,0 0 9,0 0 1,-28 28-8,28-28-2,-28 0 0,28-1 9,0 1-8,-28 0 0,0 0 0,0 0 0,0-28-2,-56 28 0,28-28 3,28 28-4,-28-28 4,-28 28-4,0-28 3,28 0-4,0 0 5,-56 56-1,56-56-2,-28 28-1,28 0 5,0-28-4,0 56 2,-28-28-2,28 0 0,28 0-1,-28 28 5,28-28-3,-1 28-1,1 0 1,0-28-1,0 0 0,0 28 0,0 0 3,0 0-3,-28-28 11,28 28 1,0 0-11,0 0-3,0-28 13,0 28 9,-112 0 309,-56 28-329,28 28-1,56-28 5,28-28-5,-28 0 2,56 0 1,-28 0 0,-28 0-2,28 0 2,-56 0-2,28 0 1,0 0-2,-56 0 1,56 0 4,28 0-4,-29 0 1,29 0 1,0 0-3,0 0 4,28-28-1,-28 0-4,28 28 5,-28-28-3,0 28 0,0 0 1,0 0 0,0 0-2,0 0 4,0 0-4,-28 0 2,0 0 3,-28 0-4,-56 0 1,28 0 0,0 0-2,28 0 4,28 0-4,-1 0 4,29 0-5,0 0 5,28 0-1,28 0-2,-28 0 0,0 0 3,28 0-6,0 0 6,-28 0-3,28 0 4,-28 0 5,28 0 2,0-28-12,0 28 1,0 0 4,0-28 16,0 28-18,0 0 8,0 0-1,0 0 4,0 0-11,0 28-3,-28 0 13,28 28-12,0 0-1,0 0 5,-28 56-6,28-56 4,0 28 0,0-28-3,0-28 4,28 56-4,0-56 3,-28 28-1,28 0 1,-28 0-3,28 0 4,0 29-3,0-29 0,0 0 3,0-28-5,0 28 4,0 0 0,0 0-4,0-28 4,0 0-2,0 28 4,0-28-4,0 28 1,28-28-2,-28 28 4,28-28 0,-28 28-4,28-28 1,0 28 11,0 0-2,0-56-8,0 28 0,0 0 0,0 0 4,-28 0-8,56 0 3,-28 0 1,0 0 0,28 0 0,-28 0 0,0 0 0,56 0 3,-56 28-5,28-56 1,0 28 4,28 0-5,-28 0 2,0-28 0,28 56 2,-28-28-4,0-28 3,0 0-2,0 28 0,0 0 5,1-28-9,-1 0 6,0 28 0,-28-28-1,28 0 0,0 0-2,0 0 4,-28 0-3,0 0-1,28 0 5,28 0-4,-28 0 2,0 0-2,56 0 0,-28 0 2,0 0-4,0 0 4,0 0 0,28 0-1,0 0 0,-28 0-2,28 0 5,-28 0-6,28 0 2,28 0 1,-28 0 1,0-28 0,0 0-3,29 0 2,-29 0 4,0 28-8,-28-28 7,28 28-6,-28 0 5,0 0-2,0-28 1,0 28-1,28 0-3,-28-28 5,28 28-3,-28-28-1,28 28 5,56-28-3,-28 28-2,28-28 3,-28 0-1,56 0-2,29 0 3,27-28 1,-112 28-2,56 0-4,-84 28 4,28-28 3,-56 28-3,-28-28 0,0 0-1,0 28 2,0 0-4,0-28 6,0 0 6,-28 28-9,0 0-3,0 0 6,-28-28-4,56 28 1,-56-28-1,28 28 0,0-28 11,0 28-8,0 0-5,-28-28 3,28 28 3,-28-28-6,0 0 3,28 28 0,-28-28 1,0 0 9,28 0-11,-28 0 0,0 0 4,28-28 5,-28 28 1,0 0-8,0 0-2,0 0 11,0 0 2,0 0-11,0 0 9,-28 28-14,28-28 4,-28 28 2,28-28-2,-28 28 1,28-28-1,-28 0 9,28 0 10,-28 28-19,0 0-2,28-28 24,-28 28-5,28-28 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9BAF0-1F8D-4B16-B8D9-EA8D9A41749E}" type="datetimeFigureOut">
              <a:rPr lang="en-US" smtClean="0"/>
              <a:t>4/10/2020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0E32FC-5366-491E-B83B-6AB7F5F7723B}" type="slidenum">
              <a:rPr lang="en-US" smtClean="0"/>
              <a:t>‹#›</a:t>
            </a:fld>
            <a:endParaRPr lang="en-US" dirty="0"/>
          </a:p>
        </p:txBody>
      </p:sp>
    </p:spTree>
    <p:extLst>
      <p:ext uri="{BB962C8B-B14F-4D97-AF65-F5344CB8AC3E}">
        <p14:creationId xmlns:p14="http://schemas.microsoft.com/office/powerpoint/2010/main" val="414224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85C3-3509-4E4F-8AEB-657F77E19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9951E7-0B5D-4F6A-9678-D038FA96E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1EFBFD-7A21-41C6-8CCB-EDE8A71B6ADD}"/>
              </a:ext>
            </a:extLst>
          </p:cNvPr>
          <p:cNvSpPr>
            <a:spLocks noGrp="1"/>
          </p:cNvSpPr>
          <p:nvPr>
            <p:ph type="dt" sz="half" idx="10"/>
          </p:nvPr>
        </p:nvSpPr>
        <p:spPr/>
        <p:txBody>
          <a:bodyPr/>
          <a:lstStyle/>
          <a:p>
            <a:fld id="{6DB9C24E-D68D-47A4-B406-48F2C6B6ACAA}" type="datetime1">
              <a:rPr lang="en-US" smtClean="0"/>
              <a:t>4/10/2020</a:t>
            </a:fld>
            <a:endParaRPr lang="en-US" dirty="0"/>
          </a:p>
        </p:txBody>
      </p:sp>
      <p:sp>
        <p:nvSpPr>
          <p:cNvPr id="5" name="Footer Placeholder 4">
            <a:extLst>
              <a:ext uri="{FF2B5EF4-FFF2-40B4-BE49-F238E27FC236}">
                <a16:creationId xmlns:a16="http://schemas.microsoft.com/office/drawing/2014/main" id="{0DAD3497-46BE-4899-A6B1-17A8C885BD1C}"/>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6" name="Slide Number Placeholder 5">
            <a:extLst>
              <a:ext uri="{FF2B5EF4-FFF2-40B4-BE49-F238E27FC236}">
                <a16:creationId xmlns:a16="http://schemas.microsoft.com/office/drawing/2014/main" id="{677425EB-C168-4E05-8664-AEDEA5FCD36F}"/>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19199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E138-8B08-4095-9F28-ABAE688BF1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AC892-3F43-46E3-A9F5-8E484BFF7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01964-F2FC-4B26-AC5F-0D9771B3FFFD}"/>
              </a:ext>
            </a:extLst>
          </p:cNvPr>
          <p:cNvSpPr>
            <a:spLocks noGrp="1"/>
          </p:cNvSpPr>
          <p:nvPr>
            <p:ph type="dt" sz="half" idx="10"/>
          </p:nvPr>
        </p:nvSpPr>
        <p:spPr/>
        <p:txBody>
          <a:bodyPr/>
          <a:lstStyle/>
          <a:p>
            <a:fld id="{ED9F4781-E408-4FFC-832C-0CA96839F7A6}" type="datetime1">
              <a:rPr lang="en-US" smtClean="0"/>
              <a:t>4/10/2020</a:t>
            </a:fld>
            <a:endParaRPr lang="en-US" dirty="0"/>
          </a:p>
        </p:txBody>
      </p:sp>
      <p:sp>
        <p:nvSpPr>
          <p:cNvPr id="5" name="Footer Placeholder 4">
            <a:extLst>
              <a:ext uri="{FF2B5EF4-FFF2-40B4-BE49-F238E27FC236}">
                <a16:creationId xmlns:a16="http://schemas.microsoft.com/office/drawing/2014/main" id="{B22B10D5-CD6C-4A92-93D9-D2CB5DB224DA}"/>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6" name="Slide Number Placeholder 5">
            <a:extLst>
              <a:ext uri="{FF2B5EF4-FFF2-40B4-BE49-F238E27FC236}">
                <a16:creationId xmlns:a16="http://schemas.microsoft.com/office/drawing/2014/main" id="{9EA8C3A5-47D1-4A76-90DF-55C40ABB3362}"/>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4005227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4396A-96E5-4DF9-B878-CC989053E2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F73DA6-47C9-4174-81F4-5DF5FA11C6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37592-960A-4F4C-9896-31B2AC4AA83C}"/>
              </a:ext>
            </a:extLst>
          </p:cNvPr>
          <p:cNvSpPr>
            <a:spLocks noGrp="1"/>
          </p:cNvSpPr>
          <p:nvPr>
            <p:ph type="dt" sz="half" idx="10"/>
          </p:nvPr>
        </p:nvSpPr>
        <p:spPr/>
        <p:txBody>
          <a:bodyPr/>
          <a:lstStyle/>
          <a:p>
            <a:fld id="{F46EA976-06B8-4C63-9D65-F799A3CA1436}" type="datetime1">
              <a:rPr lang="en-US" smtClean="0"/>
              <a:t>4/10/2020</a:t>
            </a:fld>
            <a:endParaRPr lang="en-US" dirty="0"/>
          </a:p>
        </p:txBody>
      </p:sp>
      <p:sp>
        <p:nvSpPr>
          <p:cNvPr id="5" name="Footer Placeholder 4">
            <a:extLst>
              <a:ext uri="{FF2B5EF4-FFF2-40B4-BE49-F238E27FC236}">
                <a16:creationId xmlns:a16="http://schemas.microsoft.com/office/drawing/2014/main" id="{8B52CF17-DF3D-4E1A-84F7-E72EAF79C3FA}"/>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6" name="Slide Number Placeholder 5">
            <a:extLst>
              <a:ext uri="{FF2B5EF4-FFF2-40B4-BE49-F238E27FC236}">
                <a16:creationId xmlns:a16="http://schemas.microsoft.com/office/drawing/2014/main" id="{4E4CEA47-6DF8-4522-A5BB-115A2380D722}"/>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377997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6E3A-C5D5-4B43-B25D-53CD1C254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F11DC-CB42-4897-BDA9-0D7E16DAD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C004-EEA4-493B-80B7-3053A5D642C1}"/>
              </a:ext>
            </a:extLst>
          </p:cNvPr>
          <p:cNvSpPr>
            <a:spLocks noGrp="1"/>
          </p:cNvSpPr>
          <p:nvPr>
            <p:ph type="dt" sz="half" idx="10"/>
          </p:nvPr>
        </p:nvSpPr>
        <p:spPr/>
        <p:txBody>
          <a:bodyPr/>
          <a:lstStyle/>
          <a:p>
            <a:fld id="{EAED60A2-51D3-4555-9A2D-148D8080B5B5}" type="datetime1">
              <a:rPr lang="en-US" smtClean="0"/>
              <a:t>4/10/2020</a:t>
            </a:fld>
            <a:endParaRPr lang="en-US" dirty="0"/>
          </a:p>
        </p:txBody>
      </p:sp>
      <p:sp>
        <p:nvSpPr>
          <p:cNvPr id="5" name="Footer Placeholder 4">
            <a:extLst>
              <a:ext uri="{FF2B5EF4-FFF2-40B4-BE49-F238E27FC236}">
                <a16:creationId xmlns:a16="http://schemas.microsoft.com/office/drawing/2014/main" id="{99D3B8AC-83DB-44E4-9AF3-D5E9EF983363}"/>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6" name="Slide Number Placeholder 5">
            <a:extLst>
              <a:ext uri="{FF2B5EF4-FFF2-40B4-BE49-F238E27FC236}">
                <a16:creationId xmlns:a16="http://schemas.microsoft.com/office/drawing/2014/main" id="{24726E24-8E0F-43C9-B2B1-D0CC800D04C4}"/>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323859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D3D5-FB3D-47B9-AA59-E67FA18C4C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CFB16-23CA-4C10-872E-347DAB3AE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361D3A-E68A-48DB-B8A7-DD7804A6DD27}"/>
              </a:ext>
            </a:extLst>
          </p:cNvPr>
          <p:cNvSpPr>
            <a:spLocks noGrp="1"/>
          </p:cNvSpPr>
          <p:nvPr>
            <p:ph type="dt" sz="half" idx="10"/>
          </p:nvPr>
        </p:nvSpPr>
        <p:spPr/>
        <p:txBody>
          <a:bodyPr/>
          <a:lstStyle/>
          <a:p>
            <a:fld id="{54D85AE1-4088-4E96-ADBF-33D7C90D47BB}" type="datetime1">
              <a:rPr lang="en-US" smtClean="0"/>
              <a:t>4/10/2020</a:t>
            </a:fld>
            <a:endParaRPr lang="en-US" dirty="0"/>
          </a:p>
        </p:txBody>
      </p:sp>
      <p:sp>
        <p:nvSpPr>
          <p:cNvPr id="5" name="Footer Placeholder 4">
            <a:extLst>
              <a:ext uri="{FF2B5EF4-FFF2-40B4-BE49-F238E27FC236}">
                <a16:creationId xmlns:a16="http://schemas.microsoft.com/office/drawing/2014/main" id="{75643CF8-05D5-4194-A61D-F662471EDF4C}"/>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6" name="Slide Number Placeholder 5">
            <a:extLst>
              <a:ext uri="{FF2B5EF4-FFF2-40B4-BE49-F238E27FC236}">
                <a16:creationId xmlns:a16="http://schemas.microsoft.com/office/drawing/2014/main" id="{611C4968-ACFB-4884-B3A0-EB059A6DB4C0}"/>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2804112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DB36-262E-4094-A25C-4A58A99BD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B435E8-1E9D-4F63-8085-FA80B9D751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70AF3-FB18-4EA3-9E36-12ED25B79E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1FB1F-69DD-430F-AC84-EDC923B680F5}"/>
              </a:ext>
            </a:extLst>
          </p:cNvPr>
          <p:cNvSpPr>
            <a:spLocks noGrp="1"/>
          </p:cNvSpPr>
          <p:nvPr>
            <p:ph type="dt" sz="half" idx="10"/>
          </p:nvPr>
        </p:nvSpPr>
        <p:spPr/>
        <p:txBody>
          <a:bodyPr/>
          <a:lstStyle/>
          <a:p>
            <a:fld id="{97728854-96DA-431F-85E5-1DE12B401AC0}" type="datetime1">
              <a:rPr lang="en-US" smtClean="0"/>
              <a:t>4/10/2020</a:t>
            </a:fld>
            <a:endParaRPr lang="en-US" dirty="0"/>
          </a:p>
        </p:txBody>
      </p:sp>
      <p:sp>
        <p:nvSpPr>
          <p:cNvPr id="6" name="Footer Placeholder 5">
            <a:extLst>
              <a:ext uri="{FF2B5EF4-FFF2-40B4-BE49-F238E27FC236}">
                <a16:creationId xmlns:a16="http://schemas.microsoft.com/office/drawing/2014/main" id="{C5103D1C-F9E2-4E61-AC73-7A415D2105C5}"/>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7" name="Slide Number Placeholder 6">
            <a:extLst>
              <a:ext uri="{FF2B5EF4-FFF2-40B4-BE49-F238E27FC236}">
                <a16:creationId xmlns:a16="http://schemas.microsoft.com/office/drawing/2014/main" id="{B9E6AE49-B7D4-4B00-9C31-0BAE9D5EF1F1}"/>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223270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E25D-C754-4E61-9B1F-FDFB175E2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4C7D5-2FE2-484F-974F-8A55F36FC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69B41F-2D06-498D-9B13-43A011451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DDA01-70D6-49B5-ABFB-3FA3919EF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1E18F-E8B4-4975-823A-09444DD3A2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472DA-B608-4438-B2AA-730E7A39C648}"/>
              </a:ext>
            </a:extLst>
          </p:cNvPr>
          <p:cNvSpPr>
            <a:spLocks noGrp="1"/>
          </p:cNvSpPr>
          <p:nvPr>
            <p:ph type="dt" sz="half" idx="10"/>
          </p:nvPr>
        </p:nvSpPr>
        <p:spPr/>
        <p:txBody>
          <a:bodyPr/>
          <a:lstStyle/>
          <a:p>
            <a:fld id="{F79040BA-3871-4B2E-AF8B-98BB141ABE8E}" type="datetime1">
              <a:rPr lang="en-US" smtClean="0"/>
              <a:t>4/10/2020</a:t>
            </a:fld>
            <a:endParaRPr lang="en-US" dirty="0"/>
          </a:p>
        </p:txBody>
      </p:sp>
      <p:sp>
        <p:nvSpPr>
          <p:cNvPr id="8" name="Footer Placeholder 7">
            <a:extLst>
              <a:ext uri="{FF2B5EF4-FFF2-40B4-BE49-F238E27FC236}">
                <a16:creationId xmlns:a16="http://schemas.microsoft.com/office/drawing/2014/main" id="{A073DBC5-7025-47AB-9E3C-967D76A2FD6D}"/>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9" name="Slide Number Placeholder 8">
            <a:extLst>
              <a:ext uri="{FF2B5EF4-FFF2-40B4-BE49-F238E27FC236}">
                <a16:creationId xmlns:a16="http://schemas.microsoft.com/office/drawing/2014/main" id="{F098B5AD-B0A5-406E-B391-16D69A3DD04A}"/>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2184803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1A242-72A3-4933-AF21-4686A361C5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58E4E6-9E6A-460F-99E3-E0F79002D21C}"/>
              </a:ext>
            </a:extLst>
          </p:cNvPr>
          <p:cNvSpPr>
            <a:spLocks noGrp="1"/>
          </p:cNvSpPr>
          <p:nvPr>
            <p:ph type="dt" sz="half" idx="10"/>
          </p:nvPr>
        </p:nvSpPr>
        <p:spPr/>
        <p:txBody>
          <a:bodyPr/>
          <a:lstStyle/>
          <a:p>
            <a:fld id="{656F0D7E-0ED3-4B22-8B98-4255CE168DD2}" type="datetime1">
              <a:rPr lang="en-US" smtClean="0"/>
              <a:t>4/10/2020</a:t>
            </a:fld>
            <a:endParaRPr lang="en-US" dirty="0"/>
          </a:p>
        </p:txBody>
      </p:sp>
      <p:sp>
        <p:nvSpPr>
          <p:cNvPr id="4" name="Footer Placeholder 3">
            <a:extLst>
              <a:ext uri="{FF2B5EF4-FFF2-40B4-BE49-F238E27FC236}">
                <a16:creationId xmlns:a16="http://schemas.microsoft.com/office/drawing/2014/main" id="{704B8309-BD1D-440C-A90B-0D6541EFBB3D}"/>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5" name="Slide Number Placeholder 4">
            <a:extLst>
              <a:ext uri="{FF2B5EF4-FFF2-40B4-BE49-F238E27FC236}">
                <a16:creationId xmlns:a16="http://schemas.microsoft.com/office/drawing/2014/main" id="{8318955A-3356-4DD6-A6A0-5C26039FA79C}"/>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91223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E6611-187B-4B18-B2DC-C7B200F66871}"/>
              </a:ext>
            </a:extLst>
          </p:cNvPr>
          <p:cNvSpPr>
            <a:spLocks noGrp="1"/>
          </p:cNvSpPr>
          <p:nvPr>
            <p:ph type="dt" sz="half" idx="10"/>
          </p:nvPr>
        </p:nvSpPr>
        <p:spPr/>
        <p:txBody>
          <a:bodyPr/>
          <a:lstStyle/>
          <a:p>
            <a:fld id="{BCD303DA-AD4B-42D9-8C0A-4E7E98B9BD26}" type="datetime1">
              <a:rPr lang="en-US" smtClean="0"/>
              <a:t>4/10/2020</a:t>
            </a:fld>
            <a:endParaRPr lang="en-US" dirty="0"/>
          </a:p>
        </p:txBody>
      </p:sp>
      <p:sp>
        <p:nvSpPr>
          <p:cNvPr id="3" name="Footer Placeholder 2">
            <a:extLst>
              <a:ext uri="{FF2B5EF4-FFF2-40B4-BE49-F238E27FC236}">
                <a16:creationId xmlns:a16="http://schemas.microsoft.com/office/drawing/2014/main" id="{8BED9039-83C9-4BBB-B997-ED2F19A19131}"/>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4" name="Slide Number Placeholder 3">
            <a:extLst>
              <a:ext uri="{FF2B5EF4-FFF2-40B4-BE49-F238E27FC236}">
                <a16:creationId xmlns:a16="http://schemas.microsoft.com/office/drawing/2014/main" id="{E1D3F6D4-AEF5-4ED3-9D53-EE05564A1235}"/>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258017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5F24-2038-4047-BD1B-3159F9FFA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522101-E9B1-4932-894C-4954EB45F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0E3BA6-561D-43FE-AD87-6C4CB6DE6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53D9D-F0F9-4541-8AF2-60FE247740E1}"/>
              </a:ext>
            </a:extLst>
          </p:cNvPr>
          <p:cNvSpPr>
            <a:spLocks noGrp="1"/>
          </p:cNvSpPr>
          <p:nvPr>
            <p:ph type="dt" sz="half" idx="10"/>
          </p:nvPr>
        </p:nvSpPr>
        <p:spPr/>
        <p:txBody>
          <a:bodyPr/>
          <a:lstStyle/>
          <a:p>
            <a:fld id="{AC467B08-6ACF-4BAC-B27B-6FE9FDCB85C3}" type="datetime1">
              <a:rPr lang="en-US" smtClean="0"/>
              <a:t>4/10/2020</a:t>
            </a:fld>
            <a:endParaRPr lang="en-US" dirty="0"/>
          </a:p>
        </p:txBody>
      </p:sp>
      <p:sp>
        <p:nvSpPr>
          <p:cNvPr id="6" name="Footer Placeholder 5">
            <a:extLst>
              <a:ext uri="{FF2B5EF4-FFF2-40B4-BE49-F238E27FC236}">
                <a16:creationId xmlns:a16="http://schemas.microsoft.com/office/drawing/2014/main" id="{1CE7C2B0-6F31-427F-B526-8A663725447D}"/>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7" name="Slide Number Placeholder 6">
            <a:extLst>
              <a:ext uri="{FF2B5EF4-FFF2-40B4-BE49-F238E27FC236}">
                <a16:creationId xmlns:a16="http://schemas.microsoft.com/office/drawing/2014/main" id="{5DF85371-0ACB-4CCB-82F2-4326573CA69A}"/>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1979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03A6-DE72-4FB3-9C54-E7DEAF009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7B3079-4209-4EF1-B95B-216EDEA21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1BD65B-63C3-4F6C-BAC7-4440594D4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35FBD-144B-4C12-BB54-50F43948714E}"/>
              </a:ext>
            </a:extLst>
          </p:cNvPr>
          <p:cNvSpPr>
            <a:spLocks noGrp="1"/>
          </p:cNvSpPr>
          <p:nvPr>
            <p:ph type="dt" sz="half" idx="10"/>
          </p:nvPr>
        </p:nvSpPr>
        <p:spPr/>
        <p:txBody>
          <a:bodyPr/>
          <a:lstStyle/>
          <a:p>
            <a:fld id="{00FE7F5F-A1A2-4893-9A85-4CA14D3F72F5}" type="datetime1">
              <a:rPr lang="en-US" smtClean="0"/>
              <a:t>4/10/2020</a:t>
            </a:fld>
            <a:endParaRPr lang="en-US" dirty="0"/>
          </a:p>
        </p:txBody>
      </p:sp>
      <p:sp>
        <p:nvSpPr>
          <p:cNvPr id="6" name="Footer Placeholder 5">
            <a:extLst>
              <a:ext uri="{FF2B5EF4-FFF2-40B4-BE49-F238E27FC236}">
                <a16:creationId xmlns:a16="http://schemas.microsoft.com/office/drawing/2014/main" id="{B490DB6F-1B2A-4F45-80B1-DD4C69DD3BE6}"/>
              </a:ext>
            </a:extLst>
          </p:cNvPr>
          <p:cNvSpPr>
            <a:spLocks noGrp="1"/>
          </p:cNvSpPr>
          <p:nvPr>
            <p:ph type="ftr" sz="quarter" idx="11"/>
          </p:nvPr>
        </p:nvSpPr>
        <p:spPr/>
        <p:txBody>
          <a:bodyPr/>
          <a:lstStyle/>
          <a:p>
            <a:r>
              <a:rPr lang="en-US" dirty="0"/>
              <a:t>Mengel, K. (2020). Reading with Kids A-Z "How to".  Adapted from Kids A-Z website.  Retrieved on 4/9/2020.</a:t>
            </a:r>
          </a:p>
        </p:txBody>
      </p:sp>
      <p:sp>
        <p:nvSpPr>
          <p:cNvPr id="7" name="Slide Number Placeholder 6">
            <a:extLst>
              <a:ext uri="{FF2B5EF4-FFF2-40B4-BE49-F238E27FC236}">
                <a16:creationId xmlns:a16="http://schemas.microsoft.com/office/drawing/2014/main" id="{0D1BDF28-50D0-4006-97AB-1D88E865131E}"/>
              </a:ext>
            </a:extLst>
          </p:cNvPr>
          <p:cNvSpPr>
            <a:spLocks noGrp="1"/>
          </p:cNvSpPr>
          <p:nvPr>
            <p:ph type="sldNum" sz="quarter" idx="12"/>
          </p:nvPr>
        </p:nvSpPr>
        <p:spPr/>
        <p:txBody>
          <a:bodyPr/>
          <a:lstStyle/>
          <a:p>
            <a:fld id="{CDDAD94B-67FF-40E6-A7A3-FD75B6A69C12}" type="slidenum">
              <a:rPr lang="en-US" smtClean="0"/>
              <a:t>‹#›</a:t>
            </a:fld>
            <a:endParaRPr lang="en-US" dirty="0"/>
          </a:p>
        </p:txBody>
      </p:sp>
    </p:spTree>
    <p:extLst>
      <p:ext uri="{BB962C8B-B14F-4D97-AF65-F5344CB8AC3E}">
        <p14:creationId xmlns:p14="http://schemas.microsoft.com/office/powerpoint/2010/main" val="2176098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4D755E-0710-4670-884B-B6FE98B966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59856-678E-4881-83B1-3A272A9FBB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7B1C2-8661-49C4-891F-E2898AA25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17D78-0496-4500-9278-484F24B1E55B}" type="datetime1">
              <a:rPr lang="en-US" smtClean="0"/>
              <a:t>4/10/2020</a:t>
            </a:fld>
            <a:endParaRPr lang="en-US" dirty="0"/>
          </a:p>
        </p:txBody>
      </p:sp>
      <p:sp>
        <p:nvSpPr>
          <p:cNvPr id="5" name="Footer Placeholder 4">
            <a:extLst>
              <a:ext uri="{FF2B5EF4-FFF2-40B4-BE49-F238E27FC236}">
                <a16:creationId xmlns:a16="http://schemas.microsoft.com/office/drawing/2014/main" id="{356E1A6E-A17F-4A5A-A037-A2F4EA4FC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Mengel, K. (2020). Reading with Kids A-Z "How to".  Adapted from Kids A-Z website.  Retrieved on 4/9/2020.</a:t>
            </a:r>
          </a:p>
        </p:txBody>
      </p:sp>
      <p:sp>
        <p:nvSpPr>
          <p:cNvPr id="6" name="Slide Number Placeholder 5">
            <a:extLst>
              <a:ext uri="{FF2B5EF4-FFF2-40B4-BE49-F238E27FC236}">
                <a16:creationId xmlns:a16="http://schemas.microsoft.com/office/drawing/2014/main" id="{C1FFB167-47AB-4250-96C2-31B44F18A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AD94B-67FF-40E6-A7A3-FD75B6A69C12}" type="slidenum">
              <a:rPr lang="en-US" smtClean="0"/>
              <a:t>‹#›</a:t>
            </a:fld>
            <a:endParaRPr lang="en-US" dirty="0"/>
          </a:p>
        </p:txBody>
      </p:sp>
    </p:spTree>
    <p:extLst>
      <p:ext uri="{BB962C8B-B14F-4D97-AF65-F5344CB8AC3E}">
        <p14:creationId xmlns:p14="http://schemas.microsoft.com/office/powerpoint/2010/main" val="3838336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slideLayout" Target="../slideLayouts/slideLayout2.xml"/><Relationship Id="rId7" Type="http://schemas.openxmlformats.org/officeDocument/2006/relationships/image" Target="../media/image26.tmp"/><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tmp"/><Relationship Id="rId11" Type="http://schemas.openxmlformats.org/officeDocument/2006/relationships/image" Target="../media/image37.png"/><Relationship Id="rId5" Type="http://schemas.openxmlformats.org/officeDocument/2006/relationships/image" Target="../media/image24.tmp"/><Relationship Id="rId10" Type="http://schemas.microsoft.com/office/2011/relationships/inkAction" Target="../ink/inkAction9.xml"/><Relationship Id="rId4" Type="http://schemas.openxmlformats.org/officeDocument/2006/relationships/image" Target="../media/image23.tmp"/><Relationship Id="rId9" Type="http://schemas.openxmlformats.org/officeDocument/2006/relationships/image" Target="../media/image28.tmp"/></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1.m4a"/><Relationship Id="rId1" Type="http://schemas.microsoft.com/office/2007/relationships/media" Target="../media/media11.m4a"/><Relationship Id="rId6" Type="http://schemas.microsoft.com/office/2011/relationships/inkAction" Target="../ink/inkAction10.xml"/><Relationship Id="rId5" Type="http://schemas.openxmlformats.org/officeDocument/2006/relationships/image" Target="../media/image30.tmp"/><Relationship Id="rId4" Type="http://schemas.openxmlformats.org/officeDocument/2006/relationships/image" Target="../media/image29.tmp"/></Relationships>
</file>

<file path=ppt/slides/_rels/slide12.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slideLayout" Target="../slideLayouts/slideLayout2.xml"/><Relationship Id="rId7" Type="http://schemas.openxmlformats.org/officeDocument/2006/relationships/image" Target="../media/image33.tmp"/><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tmp"/><Relationship Id="rId11" Type="http://schemas.openxmlformats.org/officeDocument/2006/relationships/image" Target="../media/image2.png"/><Relationship Id="rId5" Type="http://schemas.openxmlformats.org/officeDocument/2006/relationships/image" Target="../media/image31.tmp"/><Relationship Id="rId10" Type="http://schemas.openxmlformats.org/officeDocument/2006/relationships/image" Target="../media/image45.png"/><Relationship Id="rId4" Type="http://schemas.openxmlformats.org/officeDocument/2006/relationships/image" Target="../media/image18.tmp"/><Relationship Id="rId9" Type="http://schemas.microsoft.com/office/2011/relationships/inkAction" Target="../ink/inkAction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6.tmp"/><Relationship Id="rId4" Type="http://schemas.openxmlformats.org/officeDocument/2006/relationships/image" Target="../media/image35.tm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0.tmp"/><Relationship Id="rId5" Type="http://schemas.openxmlformats.org/officeDocument/2006/relationships/image" Target="../media/image39.tm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12.xml"/><Relationship Id="rId5" Type="http://schemas.openxmlformats.org/officeDocument/2006/relationships/image" Target="../media/image42.tmp"/><Relationship Id="rId4" Type="http://schemas.openxmlformats.org/officeDocument/2006/relationships/image" Target="../media/image41.tm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mailto:mengel@marshfieldschools.org" TargetMode="Externa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tmp"/><Relationship Id="rId5" Type="http://schemas.openxmlformats.org/officeDocument/2006/relationships/image" Target="../media/image3.tmp"/><Relationship Id="rId4" Type="http://schemas.openxmlformats.org/officeDocument/2006/relationships/hyperlink" Target="https://www.kidsa-z.com/"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microsoft.com/office/2011/relationships/inkAction" Target="../ink/inkAction2.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microsoft.com/office/2011/relationships/inkAction" Target="../ink/inkAction3.xml"/><Relationship Id="rId4" Type="http://schemas.openxmlformats.org/officeDocument/2006/relationships/image" Target="../media/image6.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microsoft.com/office/2011/relationships/inkAction" Target="../ink/inkAction4.xml"/><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microsoft.com/office/2011/relationships/inkAction" Target="../ink/inkAction5.xml"/><Relationship Id="rId4" Type="http://schemas.openxmlformats.org/officeDocument/2006/relationships/image" Target="../media/image8.tm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11/relationships/inkAction" Target="../ink/inkAction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tmp"/><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6.tmp"/><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tmp"/><Relationship Id="rId12"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tmp"/><Relationship Id="rId11" Type="http://schemas.microsoft.com/office/2011/relationships/inkAction" Target="../ink/inkAction7.xml"/><Relationship Id="rId5" Type="http://schemas.openxmlformats.org/officeDocument/2006/relationships/image" Target="../media/image13.tmp"/><Relationship Id="rId10" Type="http://schemas.openxmlformats.org/officeDocument/2006/relationships/image" Target="../media/image18.tmp"/><Relationship Id="rId4" Type="http://schemas.openxmlformats.org/officeDocument/2006/relationships/image" Target="../media/image12.tmp"/><Relationship Id="rId9" Type="http://schemas.openxmlformats.org/officeDocument/2006/relationships/image" Target="../media/image17.tmp"/></Relationships>
</file>

<file path=ppt/slides/_rels/slide9.xml.rels><?xml version="1.0" encoding="UTF-8" standalone="yes"?>
<Relationships xmlns="http://schemas.openxmlformats.org/package/2006/relationships"><Relationship Id="rId8" Type="http://schemas.microsoft.com/office/2011/relationships/inkAction" Target="../ink/inkAction8.xml"/><Relationship Id="rId3" Type="http://schemas.openxmlformats.org/officeDocument/2006/relationships/slideLayout" Target="../slideLayouts/slideLayout2.xml"/><Relationship Id="rId7" Type="http://schemas.openxmlformats.org/officeDocument/2006/relationships/image" Target="../media/image22.tm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tmp"/><Relationship Id="rId5" Type="http://schemas.openxmlformats.org/officeDocument/2006/relationships/image" Target="../media/image20.tmp"/><Relationship Id="rId10" Type="http://schemas.openxmlformats.org/officeDocument/2006/relationships/image" Target="../media/image2.png"/><Relationship Id="rId4" Type="http://schemas.openxmlformats.org/officeDocument/2006/relationships/image" Target="../media/image19.tm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2">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D21262A-D96C-42D5-A9BF-DADCD265EE2A}"/>
              </a:ext>
            </a:extLst>
          </p:cNvPr>
          <p:cNvPicPr>
            <a:picLocks noChangeAspect="1"/>
          </p:cNvPicPr>
          <p:nvPr/>
        </p:nvPicPr>
        <p:blipFill rotWithShape="1">
          <a:blip r:embed="rId4"/>
          <a:srcRect t="3078" r="2" b="6643"/>
          <a:stretch/>
        </p:blipFill>
        <p:spPr>
          <a:xfrm>
            <a:off x="6096000" y="10"/>
            <a:ext cx="6096000" cy="6857990"/>
          </a:xfrm>
          <a:prstGeom prst="rect">
            <a:avLst/>
          </a:prstGeom>
        </p:spPr>
      </p:pic>
      <p:sp>
        <p:nvSpPr>
          <p:cNvPr id="66"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6000"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88570"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90581"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1124043"/>
            <a:ext cx="6105065"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56EEEB-885D-4E42-B25A-5F5834523365}"/>
              </a:ext>
            </a:extLst>
          </p:cNvPr>
          <p:cNvSpPr>
            <a:spLocks noGrp="1"/>
          </p:cNvSpPr>
          <p:nvPr>
            <p:ph type="ctrTitle"/>
          </p:nvPr>
        </p:nvSpPr>
        <p:spPr>
          <a:xfrm>
            <a:off x="792480" y="1197109"/>
            <a:ext cx="5978710" cy="2726709"/>
          </a:xfrm>
        </p:spPr>
        <p:txBody>
          <a:bodyPr anchor="b">
            <a:normAutofit/>
          </a:bodyPr>
          <a:lstStyle/>
          <a:p>
            <a:pPr algn="l"/>
            <a:r>
              <a:rPr lang="en-US" sz="4800" dirty="0">
                <a:solidFill>
                  <a:srgbClr val="FFFFFF"/>
                </a:solidFill>
              </a:rPr>
              <a:t>Reading with Kids A-Z </a:t>
            </a:r>
            <a:br>
              <a:rPr lang="en-US" sz="4800" dirty="0">
                <a:solidFill>
                  <a:srgbClr val="FFFFFF"/>
                </a:solidFill>
              </a:rPr>
            </a:br>
            <a:r>
              <a:rPr lang="en-US" sz="5400" dirty="0">
                <a:solidFill>
                  <a:srgbClr val="FFFFFF"/>
                </a:solidFill>
              </a:rPr>
              <a:t>“How to”</a:t>
            </a:r>
          </a:p>
        </p:txBody>
      </p:sp>
      <p:sp>
        <p:nvSpPr>
          <p:cNvPr id="3" name="Subtitle 2">
            <a:extLst>
              <a:ext uri="{FF2B5EF4-FFF2-40B4-BE49-F238E27FC236}">
                <a16:creationId xmlns:a16="http://schemas.microsoft.com/office/drawing/2014/main" id="{1C513D55-87B7-471C-8082-85A2C9C867DE}"/>
              </a:ext>
            </a:extLst>
          </p:cNvPr>
          <p:cNvSpPr>
            <a:spLocks noGrp="1"/>
          </p:cNvSpPr>
          <p:nvPr>
            <p:ph type="subTitle" idx="1"/>
          </p:nvPr>
        </p:nvSpPr>
        <p:spPr>
          <a:xfrm>
            <a:off x="795529" y="5226525"/>
            <a:ext cx="5024099" cy="1155987"/>
          </a:xfrm>
        </p:spPr>
        <p:txBody>
          <a:bodyPr anchor="t">
            <a:normAutofit/>
          </a:bodyPr>
          <a:lstStyle/>
          <a:p>
            <a:pPr algn="r"/>
            <a:r>
              <a:rPr lang="en-US" sz="1800" dirty="0"/>
              <a:t>Karen Mengel, Title 1 Teacher</a:t>
            </a:r>
          </a:p>
          <a:p>
            <a:pPr algn="r"/>
            <a:r>
              <a:rPr lang="en-US" sz="1800" dirty="0"/>
              <a:t>Unified School District of Marshfield</a:t>
            </a:r>
          </a:p>
          <a:p>
            <a:pPr algn="r"/>
            <a:r>
              <a:rPr lang="en-US" sz="1800" dirty="0"/>
              <a:t>mengel@marshfieldschools.org</a:t>
            </a:r>
          </a:p>
        </p:txBody>
      </p:sp>
      <p:sp>
        <p:nvSpPr>
          <p:cNvPr id="5" name="Footer Placeholder 4">
            <a:extLst>
              <a:ext uri="{FF2B5EF4-FFF2-40B4-BE49-F238E27FC236}">
                <a16:creationId xmlns:a16="http://schemas.microsoft.com/office/drawing/2014/main" id="{DF21C30D-511D-4C91-9233-BB6A70B82E1A}"/>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US" sz="1000" dirty="0"/>
              <a:t>Mengel, K. (2020). Reading with Kids A-Z "How to".  Adapted from Kids A-Z website.  Retrieved on 4/9/2020.</a:t>
            </a:r>
          </a:p>
        </p:txBody>
      </p:sp>
      <p:pic>
        <p:nvPicPr>
          <p:cNvPr id="9" name="Audio 8">
            <a:hlinkClick r:id="" action="ppaction://media"/>
            <a:extLst>
              <a:ext uri="{FF2B5EF4-FFF2-40B4-BE49-F238E27FC236}">
                <a16:creationId xmlns:a16="http://schemas.microsoft.com/office/drawing/2014/main" id="{5A0D977E-6ADB-483B-A0EE-A4C0C3F36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1716701"/>
      </p:ext>
    </p:extLst>
  </p:cSld>
  <p:clrMapOvr>
    <a:masterClrMapping/>
  </p:clrMapOvr>
  <mc:AlternateContent xmlns:mc="http://schemas.openxmlformats.org/markup-compatibility/2006" xmlns:p14="http://schemas.microsoft.com/office/powerpoint/2010/main">
    <mc:Choice Requires="p14">
      <p:transition spd="slow" p14:dur="2000" advTm="12474"/>
    </mc:Choice>
    <mc:Fallback xmlns="">
      <p:transition spd="slow" advTm="1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monitor, screen, sign, sitting&#10;&#10;Description automatically generated">
            <a:extLst>
              <a:ext uri="{FF2B5EF4-FFF2-40B4-BE49-F238E27FC236}">
                <a16:creationId xmlns:a16="http://schemas.microsoft.com/office/drawing/2014/main" id="{5CC24988-ADC9-4230-98CA-50591B05E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00" y="2188090"/>
            <a:ext cx="414396" cy="439260"/>
          </a:xfrm>
          <a:prstGeom prst="rect">
            <a:avLst/>
          </a:prstGeom>
        </p:spPr>
      </p:pic>
      <p:sp>
        <p:nvSpPr>
          <p:cNvPr id="2" name="Title 1">
            <a:extLst>
              <a:ext uri="{FF2B5EF4-FFF2-40B4-BE49-F238E27FC236}">
                <a16:creationId xmlns:a16="http://schemas.microsoft.com/office/drawing/2014/main" id="{C660E1A6-C23B-48AA-A1FE-53A48EDDA49A}"/>
              </a:ext>
            </a:extLst>
          </p:cNvPr>
          <p:cNvSpPr>
            <a:spLocks noGrp="1"/>
          </p:cNvSpPr>
          <p:nvPr>
            <p:ph type="title"/>
          </p:nvPr>
        </p:nvSpPr>
        <p:spPr>
          <a:xfrm>
            <a:off x="838200" y="640080"/>
            <a:ext cx="4681742" cy="829906"/>
          </a:xfrm>
        </p:spPr>
        <p:txBody>
          <a:bodyPr anchor="b">
            <a:normAutofit/>
          </a:bodyPr>
          <a:lstStyle/>
          <a:p>
            <a:r>
              <a:rPr lang="en-US" sz="4000" dirty="0"/>
              <a:t>Reading a Book</a:t>
            </a:r>
          </a:p>
        </p:txBody>
      </p:sp>
      <p:sp>
        <p:nvSpPr>
          <p:cNvPr id="3" name="Content Placeholder 2">
            <a:extLst>
              <a:ext uri="{FF2B5EF4-FFF2-40B4-BE49-F238E27FC236}">
                <a16:creationId xmlns:a16="http://schemas.microsoft.com/office/drawing/2014/main" id="{1C7CC605-E142-43C6-AF3F-44E36B5C44E6}"/>
              </a:ext>
            </a:extLst>
          </p:cNvPr>
          <p:cNvSpPr>
            <a:spLocks noGrp="1"/>
          </p:cNvSpPr>
          <p:nvPr>
            <p:ph idx="1"/>
          </p:nvPr>
        </p:nvSpPr>
        <p:spPr>
          <a:xfrm>
            <a:off x="838200" y="1736224"/>
            <a:ext cx="4681742" cy="4481697"/>
          </a:xfrm>
        </p:spPr>
        <p:txBody>
          <a:bodyPr>
            <a:normAutofit fontScale="92500" lnSpcReduction="10000"/>
          </a:bodyPr>
          <a:lstStyle/>
          <a:p>
            <a:r>
              <a:rPr lang="en-US" sz="2000" dirty="0"/>
              <a:t>Your child may record, highlight, etc. while reading a book on their own.</a:t>
            </a:r>
          </a:p>
          <a:p>
            <a:r>
              <a:rPr lang="en-US" sz="2000" dirty="0"/>
              <a:t>The </a:t>
            </a:r>
            <a:r>
              <a:rPr lang="en-US" sz="2000" b="1" dirty="0"/>
              <a:t>speaker icon </a:t>
            </a:r>
            <a:r>
              <a:rPr lang="en-US" sz="2000" dirty="0"/>
              <a:t>at the top of the book is for recording their voice while reading.</a:t>
            </a:r>
          </a:p>
          <a:p>
            <a:pPr>
              <a:lnSpc>
                <a:spcPct val="100000"/>
              </a:lnSpc>
            </a:pPr>
            <a:r>
              <a:rPr lang="en-US" sz="2000" dirty="0"/>
              <a:t>Your child can notate their assignment by clicking on the </a:t>
            </a:r>
            <a:r>
              <a:rPr lang="en-US" sz="2000" b="1" dirty="0"/>
              <a:t>tools icon</a:t>
            </a:r>
            <a:r>
              <a:rPr lang="en-US" sz="2000" dirty="0"/>
              <a:t>. Once clicking on the </a:t>
            </a:r>
            <a:r>
              <a:rPr lang="en-US" sz="2000" b="1" dirty="0"/>
              <a:t>tools icon</a:t>
            </a:r>
            <a:r>
              <a:rPr lang="en-US" sz="2000" dirty="0"/>
              <a:t>, your child will find icons for writing, highlighting, stamping, or undoing notations.</a:t>
            </a:r>
          </a:p>
          <a:p>
            <a:pPr marL="0" indent="0">
              <a:lnSpc>
                <a:spcPct val="100000"/>
              </a:lnSpc>
              <a:buNone/>
            </a:pPr>
            <a:endParaRPr lang="en-US" sz="2000" dirty="0"/>
          </a:p>
          <a:p>
            <a:r>
              <a:rPr lang="en-US" sz="2000" dirty="0"/>
              <a:t>Your child can click the </a:t>
            </a:r>
            <a:r>
              <a:rPr lang="en-US" sz="2000" b="1" dirty="0"/>
              <a:t>comments icon </a:t>
            </a:r>
            <a:r>
              <a:rPr lang="en-US" sz="2000" dirty="0"/>
              <a:t>to make a comment.</a:t>
            </a:r>
          </a:p>
          <a:p>
            <a:r>
              <a:rPr lang="en-US" sz="2000" dirty="0"/>
              <a:t>The </a:t>
            </a:r>
            <a:r>
              <a:rPr lang="en-US" sz="2000" b="1" dirty="0"/>
              <a:t>notebook icon </a:t>
            </a:r>
            <a:r>
              <a:rPr lang="en-US" sz="2000" dirty="0"/>
              <a:t>is a journal that allows your child to write and reflect on their reading.</a:t>
            </a:r>
          </a:p>
        </p:txBody>
      </p:sp>
      <p:pic>
        <p:nvPicPr>
          <p:cNvPr id="5" name="Picture 4" descr="A close up of a leopard&#10;&#10;Description automatically generated">
            <a:extLst>
              <a:ext uri="{FF2B5EF4-FFF2-40B4-BE49-F238E27FC236}">
                <a16:creationId xmlns:a16="http://schemas.microsoft.com/office/drawing/2014/main" id="{C8F4AB6C-8C00-4CCE-B317-99B1C5D46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162" y="1736224"/>
            <a:ext cx="5438638" cy="3385551"/>
          </a:xfrm>
          <a:prstGeom prst="rect">
            <a:avLst/>
          </a:prstGeom>
        </p:spPr>
      </p:pic>
      <p:sp>
        <p:nvSpPr>
          <p:cNvPr id="7" name="Arrow: Down 6">
            <a:extLst>
              <a:ext uri="{FF2B5EF4-FFF2-40B4-BE49-F238E27FC236}">
                <a16:creationId xmlns:a16="http://schemas.microsoft.com/office/drawing/2014/main" id="{E92C0ED0-A4FD-4178-8B1D-6ED9906F43F4}"/>
              </a:ext>
            </a:extLst>
          </p:cNvPr>
          <p:cNvSpPr/>
          <p:nvPr/>
        </p:nvSpPr>
        <p:spPr>
          <a:xfrm rot="1239387" flipH="1">
            <a:off x="10578884" y="1257018"/>
            <a:ext cx="288217" cy="44134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F535BC5-8470-428D-B807-84B937D69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73" y="2893588"/>
            <a:ext cx="371527" cy="371527"/>
          </a:xfrm>
          <a:prstGeom prst="rect">
            <a:avLst/>
          </a:prstGeom>
        </p:spPr>
      </p:pic>
      <p:pic>
        <p:nvPicPr>
          <p:cNvPr id="16" name="Picture 15">
            <a:extLst>
              <a:ext uri="{FF2B5EF4-FFF2-40B4-BE49-F238E27FC236}">
                <a16:creationId xmlns:a16="http://schemas.microsoft.com/office/drawing/2014/main" id="{FF50853F-05B3-4CAD-B1BE-4962DB1C65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00" y="4637696"/>
            <a:ext cx="352474" cy="371527"/>
          </a:xfrm>
          <a:prstGeom prst="rect">
            <a:avLst/>
          </a:prstGeom>
        </p:spPr>
      </p:pic>
      <p:pic>
        <p:nvPicPr>
          <p:cNvPr id="18" name="Picture 17">
            <a:extLst>
              <a:ext uri="{FF2B5EF4-FFF2-40B4-BE49-F238E27FC236}">
                <a16:creationId xmlns:a16="http://schemas.microsoft.com/office/drawing/2014/main" id="{F8493C46-3437-423A-9FD8-9A01666FCF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901" y="5302041"/>
            <a:ext cx="382108" cy="365125"/>
          </a:xfrm>
          <a:prstGeom prst="rect">
            <a:avLst/>
          </a:prstGeom>
        </p:spPr>
      </p:pic>
      <p:pic>
        <p:nvPicPr>
          <p:cNvPr id="20" name="Picture 19" descr="A picture containing monitor, screen, clock&#10;&#10;Description automatically generated">
            <a:extLst>
              <a:ext uri="{FF2B5EF4-FFF2-40B4-BE49-F238E27FC236}">
                <a16:creationId xmlns:a16="http://schemas.microsoft.com/office/drawing/2014/main" id="{36F15B7E-297D-42D7-B988-3D67F0BE45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4413" y="4111192"/>
            <a:ext cx="2048161" cy="476316"/>
          </a:xfrm>
          <a:prstGeom prst="rect">
            <a:avLst/>
          </a:prstGeom>
        </p:spPr>
      </p:pic>
      <p:sp>
        <p:nvSpPr>
          <p:cNvPr id="21" name="Footer Placeholder 20">
            <a:extLst>
              <a:ext uri="{FF2B5EF4-FFF2-40B4-BE49-F238E27FC236}">
                <a16:creationId xmlns:a16="http://schemas.microsoft.com/office/drawing/2014/main" id="{A7192313-2102-48E2-B8DE-23A1959D513C}"/>
              </a:ext>
            </a:extLst>
          </p:cNvPr>
          <p:cNvSpPr>
            <a:spLocks noGrp="1"/>
          </p:cNvSpPr>
          <p:nvPr>
            <p:ph type="ftr" sz="quarter" idx="11"/>
          </p:nvPr>
        </p:nvSpPr>
        <p:spPr>
          <a:xfrm>
            <a:off x="504900" y="6356350"/>
            <a:ext cx="7648500"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8" name="Ink 7">
                <a:extLst>
                  <a:ext uri="{FF2B5EF4-FFF2-40B4-BE49-F238E27FC236}">
                    <a16:creationId xmlns:a16="http://schemas.microsoft.com/office/drawing/2014/main" id="{A692C0DB-BF49-4ED1-BFBD-6B22F6E179F8}"/>
                  </a:ext>
                </a:extLst>
              </p14:cNvPr>
              <p14:cNvContentPartPr/>
              <p14:nvPr>
                <p:extLst>
                  <p:ext uri="{42D2F446-02D8-4167-A562-619A0277C38B}">
                    <p15:isNarration xmlns:p15="http://schemas.microsoft.com/office/powerpoint/2012/main" val="1"/>
                  </p:ext>
                </p:extLst>
              </p14:nvPr>
            </p14:nvContentPartPr>
            <p14:xfrm>
              <a:off x="2117880" y="1634040"/>
              <a:ext cx="8975520" cy="3126600"/>
            </p14:xfrm>
          </p:contentPart>
        </mc:Choice>
        <mc:Fallback xmlns="">
          <p:pic>
            <p:nvPicPr>
              <p:cNvPr id="8" name="Ink 7">
                <a:extLst>
                  <a:ext uri="{FF2B5EF4-FFF2-40B4-BE49-F238E27FC236}">
                    <a16:creationId xmlns:a16="http://schemas.microsoft.com/office/drawing/2014/main" id="{A692C0DB-BF49-4ED1-BFBD-6B22F6E179F8}"/>
                  </a:ext>
                </a:extLst>
              </p:cNvPr>
              <p:cNvPicPr>
                <a:picLocks noGrp="1" noRot="1" noChangeAspect="1" noMove="1" noResize="1" noEditPoints="1" noAdjustHandles="1" noChangeArrowheads="1" noChangeShapeType="1"/>
              </p:cNvPicPr>
              <p:nvPr/>
            </p:nvPicPr>
            <p:blipFill>
              <a:blip r:embed="rId11"/>
              <a:stretch>
                <a:fillRect/>
              </a:stretch>
            </p:blipFill>
            <p:spPr>
              <a:xfrm>
                <a:off x="2108520" y="1624680"/>
                <a:ext cx="8994240" cy="3145320"/>
              </a:xfrm>
              <a:prstGeom prst="rect">
                <a:avLst/>
              </a:prstGeom>
            </p:spPr>
          </p:pic>
        </mc:Fallback>
      </mc:AlternateContent>
      <p:pic>
        <p:nvPicPr>
          <p:cNvPr id="9" name="Audio 8">
            <a:hlinkClick r:id="" action="ppaction://media"/>
            <a:extLst>
              <a:ext uri="{FF2B5EF4-FFF2-40B4-BE49-F238E27FC236}">
                <a16:creationId xmlns:a16="http://schemas.microsoft.com/office/drawing/2014/main" id="{9D930BE1-EE63-4031-A7BF-F78D5BC6CE1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9504470"/>
      </p:ext>
    </p:extLst>
  </p:cSld>
  <p:clrMapOvr>
    <a:masterClrMapping/>
  </p:clrMapOvr>
  <mc:AlternateContent xmlns:mc="http://schemas.openxmlformats.org/markup-compatibility/2006" xmlns:p14="http://schemas.microsoft.com/office/powerpoint/2010/main">
    <mc:Choice Requires="p14">
      <p:transition spd="slow" p14:dur="2000" advTm="74699"/>
    </mc:Choice>
    <mc:Fallback xmlns="">
      <p:transition spd="slow" advTm="7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F8CC-C004-4267-9A80-CFFC32C09C9B}"/>
              </a:ext>
            </a:extLst>
          </p:cNvPr>
          <p:cNvSpPr>
            <a:spLocks noGrp="1"/>
          </p:cNvSpPr>
          <p:nvPr>
            <p:ph type="title"/>
          </p:nvPr>
        </p:nvSpPr>
        <p:spPr>
          <a:xfrm>
            <a:off x="838200" y="365125"/>
            <a:ext cx="10515600" cy="1325563"/>
          </a:xfrm>
        </p:spPr>
        <p:txBody>
          <a:bodyPr>
            <a:normAutofit/>
          </a:bodyPr>
          <a:lstStyle/>
          <a:p>
            <a:r>
              <a:rPr lang="en-US" dirty="0"/>
              <a:t>Taking a Quiz</a:t>
            </a:r>
          </a:p>
        </p:txBody>
      </p:sp>
      <p:sp>
        <p:nvSpPr>
          <p:cNvPr id="9" name="Content Placeholder 8">
            <a:extLst>
              <a:ext uri="{FF2B5EF4-FFF2-40B4-BE49-F238E27FC236}">
                <a16:creationId xmlns:a16="http://schemas.microsoft.com/office/drawing/2014/main" id="{2329985F-9AB0-4BC1-85E3-B69B09406202}"/>
              </a:ext>
            </a:extLst>
          </p:cNvPr>
          <p:cNvSpPr>
            <a:spLocks noGrp="1"/>
          </p:cNvSpPr>
          <p:nvPr>
            <p:ph idx="1"/>
          </p:nvPr>
        </p:nvSpPr>
        <p:spPr>
          <a:xfrm>
            <a:off x="838200" y="1825625"/>
            <a:ext cx="3797807" cy="4351338"/>
          </a:xfrm>
        </p:spPr>
        <p:txBody>
          <a:bodyPr>
            <a:normAutofit fontScale="92500"/>
          </a:bodyPr>
          <a:lstStyle/>
          <a:p>
            <a:r>
              <a:rPr lang="en-US" sz="2000" dirty="0"/>
              <a:t>Your child may take a quiz once they have listened to a book and have read the book.</a:t>
            </a:r>
          </a:p>
          <a:p>
            <a:r>
              <a:rPr lang="en-US" sz="2000" dirty="0"/>
              <a:t>Kids A Z quizzes assess specific literacy skills needed to read and comprehend books at each level.</a:t>
            </a:r>
          </a:p>
          <a:p>
            <a:r>
              <a:rPr lang="en-US" sz="2000" dirty="0"/>
              <a:t>All quiz questions are based on what your child reads. </a:t>
            </a:r>
          </a:p>
          <a:p>
            <a:r>
              <a:rPr lang="en-US" sz="2000" dirty="0"/>
              <a:t>Encourage your child to think about each question and go back into the text if they are unsure of the answer.  Use the blue </a:t>
            </a:r>
            <a:r>
              <a:rPr lang="en-US" sz="2000" b="1" dirty="0"/>
              <a:t>book icon </a:t>
            </a:r>
            <a:r>
              <a:rPr lang="en-US" sz="2000" dirty="0"/>
              <a:t>at the top of your screen to go back to the book.</a:t>
            </a:r>
          </a:p>
        </p:txBody>
      </p:sp>
      <p:pic>
        <p:nvPicPr>
          <p:cNvPr id="5" name="Content Placeholder 4" descr="A screenshot of a social media post&#10;&#10;Description automatically generated">
            <a:extLst>
              <a:ext uri="{FF2B5EF4-FFF2-40B4-BE49-F238E27FC236}">
                <a16:creationId xmlns:a16="http://schemas.microsoft.com/office/drawing/2014/main" id="{9362D6D6-B81D-4929-B2CB-BD19AF6E67E7}"/>
              </a:ext>
            </a:extLst>
          </p:cNvPr>
          <p:cNvPicPr>
            <a:picLocks noChangeAspect="1"/>
          </p:cNvPicPr>
          <p:nvPr/>
        </p:nvPicPr>
        <p:blipFill rotWithShape="1">
          <a:blip r:embed="rId4">
            <a:extLst>
              <a:ext uri="{28A0092B-C50C-407E-A947-70E740481C1C}">
                <a14:useLocalDpi xmlns:a14="http://schemas.microsoft.com/office/drawing/2010/main" val="0"/>
              </a:ext>
            </a:extLst>
          </a:blip>
          <a:srcRect l="4894" r="11587"/>
          <a:stretch/>
        </p:blipFill>
        <p:spPr>
          <a:xfrm>
            <a:off x="5120640" y="1904281"/>
            <a:ext cx="6233160" cy="4272681"/>
          </a:xfrm>
          <a:prstGeom prst="rect">
            <a:avLst/>
          </a:prstGeom>
        </p:spPr>
      </p:pic>
      <p:pic>
        <p:nvPicPr>
          <p:cNvPr id="12" name="Picture 11" descr="A picture containing light, sign&#10;&#10;Description automatically generated">
            <a:extLst>
              <a:ext uri="{FF2B5EF4-FFF2-40B4-BE49-F238E27FC236}">
                <a16:creationId xmlns:a16="http://schemas.microsoft.com/office/drawing/2014/main" id="{E8FEE080-F0FB-44F6-8AC8-2CE76E1AD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78" y="4250244"/>
            <a:ext cx="514422" cy="485843"/>
          </a:xfrm>
          <a:prstGeom prst="rect">
            <a:avLst/>
          </a:prstGeom>
        </p:spPr>
      </p:pic>
      <p:sp>
        <p:nvSpPr>
          <p:cNvPr id="13" name="Footer Placeholder 12">
            <a:extLst>
              <a:ext uri="{FF2B5EF4-FFF2-40B4-BE49-F238E27FC236}">
                <a16:creationId xmlns:a16="http://schemas.microsoft.com/office/drawing/2014/main" id="{675233EB-8573-4A1F-9C54-9B5C8A8C1DFF}"/>
              </a:ext>
            </a:extLst>
          </p:cNvPr>
          <p:cNvSpPr>
            <a:spLocks noGrp="1"/>
          </p:cNvSpPr>
          <p:nvPr>
            <p:ph type="ftr" sz="quarter" idx="11"/>
          </p:nvPr>
        </p:nvSpPr>
        <p:spPr>
          <a:xfrm>
            <a:off x="822767" y="6356350"/>
            <a:ext cx="7330633"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73577A1D-35CC-4B98-8B71-BE49542E194E}"/>
                  </a:ext>
                </a:extLst>
              </p14:cNvPr>
              <p14:cNvContentPartPr/>
              <p14:nvPr>
                <p:extLst>
                  <p:ext uri="{42D2F446-02D8-4167-A562-619A0277C38B}">
                    <p15:isNarration xmlns:p15="http://schemas.microsoft.com/office/powerpoint/2012/main" val="1"/>
                  </p:ext>
                </p:extLst>
              </p14:nvPr>
            </p14:nvContentPartPr>
            <p14:xfrm>
              <a:off x="9277920" y="1634040"/>
              <a:ext cx="1472400" cy="1432440"/>
            </p14:xfrm>
          </p:contentPart>
        </mc:Choice>
        <mc:Fallback xmlns="">
          <p:pic>
            <p:nvPicPr>
              <p:cNvPr id="6" name="Ink 5">
                <a:extLst>
                  <a:ext uri="{FF2B5EF4-FFF2-40B4-BE49-F238E27FC236}">
                    <a16:creationId xmlns:a16="http://schemas.microsoft.com/office/drawing/2014/main" id="{73577A1D-35CC-4B98-8B71-BE49542E194E}"/>
                  </a:ext>
                </a:extLst>
              </p:cNvPr>
              <p:cNvPicPr>
                <a:picLocks noGrp="1" noRot="1" noChangeAspect="1" noMove="1" noResize="1" noEditPoints="1" noAdjustHandles="1" noChangeArrowheads="1" noChangeShapeType="1"/>
              </p:cNvPicPr>
              <p:nvPr/>
            </p:nvPicPr>
            <p:blipFill>
              <a:blip r:embed="rId7"/>
              <a:stretch>
                <a:fillRect/>
              </a:stretch>
            </p:blipFill>
            <p:spPr>
              <a:xfrm>
                <a:off x="9268560" y="1624680"/>
                <a:ext cx="1491120" cy="1451160"/>
              </a:xfrm>
              <a:prstGeom prst="rect">
                <a:avLst/>
              </a:prstGeom>
            </p:spPr>
          </p:pic>
        </mc:Fallback>
      </mc:AlternateContent>
      <p:pic>
        <p:nvPicPr>
          <p:cNvPr id="7" name="Audio 6">
            <a:hlinkClick r:id="" action="ppaction://media"/>
            <a:extLst>
              <a:ext uri="{FF2B5EF4-FFF2-40B4-BE49-F238E27FC236}">
                <a16:creationId xmlns:a16="http://schemas.microsoft.com/office/drawing/2014/main" id="{A575E497-7933-448A-9F54-AD5EDAB70C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7895452"/>
      </p:ext>
    </p:extLst>
  </p:cSld>
  <p:clrMapOvr>
    <a:masterClrMapping/>
  </p:clrMapOvr>
  <mc:AlternateContent xmlns:mc="http://schemas.openxmlformats.org/markup-compatibility/2006" xmlns:p14="http://schemas.microsoft.com/office/powerpoint/2010/main">
    <mc:Choice Requires="p14">
      <p:transition spd="slow" p14:dur="2000" advTm="55316"/>
    </mc:Choice>
    <mc:Fallback xmlns="">
      <p:transition spd="slow" advTm="5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BFA2-4EA2-4C6D-8F66-481D2D2A5CF3}"/>
              </a:ext>
            </a:extLst>
          </p:cNvPr>
          <p:cNvSpPr>
            <a:spLocks noGrp="1"/>
          </p:cNvSpPr>
          <p:nvPr>
            <p:ph type="title"/>
          </p:nvPr>
        </p:nvSpPr>
        <p:spPr/>
        <p:txBody>
          <a:bodyPr/>
          <a:lstStyle/>
          <a:p>
            <a:r>
              <a:rPr lang="en-US" dirty="0"/>
              <a:t>Taking a Quiz</a:t>
            </a:r>
          </a:p>
        </p:txBody>
      </p:sp>
      <p:sp>
        <p:nvSpPr>
          <p:cNvPr id="3" name="Content Placeholder 2">
            <a:extLst>
              <a:ext uri="{FF2B5EF4-FFF2-40B4-BE49-F238E27FC236}">
                <a16:creationId xmlns:a16="http://schemas.microsoft.com/office/drawing/2014/main" id="{E317DADE-57A3-4DE9-9679-B0B52B95A6BC}"/>
              </a:ext>
            </a:extLst>
          </p:cNvPr>
          <p:cNvSpPr>
            <a:spLocks noGrp="1"/>
          </p:cNvSpPr>
          <p:nvPr>
            <p:ph idx="1"/>
          </p:nvPr>
        </p:nvSpPr>
        <p:spPr/>
        <p:txBody>
          <a:bodyPr>
            <a:normAutofit fontScale="85000" lnSpcReduction="20000"/>
          </a:bodyPr>
          <a:lstStyle/>
          <a:p>
            <a:r>
              <a:rPr lang="en-US" dirty="0"/>
              <a:t>Each time your child answers a question, they must click the next button in order to move on.</a:t>
            </a:r>
          </a:p>
          <a:p>
            <a:r>
              <a:rPr lang="en-US" dirty="0"/>
              <a:t>The last question of a quiz may or may not include a writing prompt.  This depends on what your child’s teacher has assigned to them. If they need to provide a response, simply click in the blue box and begin typing.  Your child’s teacher will read and score the response.</a:t>
            </a:r>
          </a:p>
          <a:p>
            <a:endParaRPr lang="en-US" dirty="0"/>
          </a:p>
          <a:p>
            <a:pPr marL="0" indent="0">
              <a:buNone/>
            </a:pPr>
            <a:endParaRPr lang="en-US" dirty="0"/>
          </a:p>
          <a:p>
            <a:endParaRPr lang="en-US" dirty="0"/>
          </a:p>
          <a:p>
            <a:r>
              <a:rPr lang="en-US" dirty="0"/>
              <a:t>Once your child has provided a response, they should click the button that says “Done”.</a:t>
            </a:r>
          </a:p>
          <a:p>
            <a:r>
              <a:rPr lang="en-US" dirty="0"/>
              <a:t>Feedback and points will be provided when the “Done” button is selected.</a:t>
            </a:r>
          </a:p>
          <a:p>
            <a:r>
              <a:rPr lang="en-US" dirty="0"/>
              <a:t>Your child should click the home button once completed.</a:t>
            </a:r>
          </a:p>
          <a:p>
            <a:endParaRPr lang="en-US" dirty="0"/>
          </a:p>
        </p:txBody>
      </p:sp>
      <p:pic>
        <p:nvPicPr>
          <p:cNvPr id="4" name="Picture 3" descr="A close up of a sign&#10;&#10;Description automatically generated">
            <a:extLst>
              <a:ext uri="{FF2B5EF4-FFF2-40B4-BE49-F238E27FC236}">
                <a16:creationId xmlns:a16="http://schemas.microsoft.com/office/drawing/2014/main" id="{06895A99-4264-47E2-BD22-5C4C69F86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82" y="1825625"/>
            <a:ext cx="442818" cy="546142"/>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8D48597B-1A92-45BC-B29B-DAF652799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146" y="3322402"/>
            <a:ext cx="2104120" cy="1357784"/>
          </a:xfrm>
          <a:prstGeom prst="rect">
            <a:avLst/>
          </a:prstGeom>
        </p:spPr>
      </p:pic>
      <p:pic>
        <p:nvPicPr>
          <p:cNvPr id="8" name="Picture 7" descr="A picture containing photo, monitor, blue, close&#10;&#10;Description automatically generated">
            <a:extLst>
              <a:ext uri="{FF2B5EF4-FFF2-40B4-BE49-F238E27FC236}">
                <a16:creationId xmlns:a16="http://schemas.microsoft.com/office/drawing/2014/main" id="{24366EE2-4175-44E5-8D02-0E94F76B3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778" y="4680186"/>
            <a:ext cx="514422" cy="552527"/>
          </a:xfrm>
          <a:prstGeom prst="rect">
            <a:avLst/>
          </a:prstGeom>
        </p:spPr>
      </p:pic>
      <p:pic>
        <p:nvPicPr>
          <p:cNvPr id="10" name="Picture 9" descr="A close up of a logo&#10;&#10;Description automatically generated">
            <a:extLst>
              <a:ext uri="{FF2B5EF4-FFF2-40B4-BE49-F238E27FC236}">
                <a16:creationId xmlns:a16="http://schemas.microsoft.com/office/drawing/2014/main" id="{D21BFF88-AEE7-4C14-A9C9-168B88804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6380" y="5232713"/>
            <a:ext cx="1605434" cy="1260162"/>
          </a:xfrm>
          <a:prstGeom prst="rect">
            <a:avLst/>
          </a:prstGeom>
        </p:spPr>
      </p:pic>
      <p:pic>
        <p:nvPicPr>
          <p:cNvPr id="14" name="Picture 13">
            <a:extLst>
              <a:ext uri="{FF2B5EF4-FFF2-40B4-BE49-F238E27FC236}">
                <a16:creationId xmlns:a16="http://schemas.microsoft.com/office/drawing/2014/main" id="{F490F61F-B071-4F9C-8E62-E0D34A6E8C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3712" y="5795611"/>
            <a:ext cx="1305107" cy="409632"/>
          </a:xfrm>
          <a:prstGeom prst="rect">
            <a:avLst/>
          </a:prstGeom>
        </p:spPr>
      </p:pic>
      <p:sp>
        <p:nvSpPr>
          <p:cNvPr id="22" name="Footer Placeholder 21">
            <a:extLst>
              <a:ext uri="{FF2B5EF4-FFF2-40B4-BE49-F238E27FC236}">
                <a16:creationId xmlns:a16="http://schemas.microsoft.com/office/drawing/2014/main" id="{00FA19F1-8D90-447A-904F-20A0A371A511}"/>
              </a:ext>
            </a:extLst>
          </p:cNvPr>
          <p:cNvSpPr>
            <a:spLocks noGrp="1"/>
          </p:cNvSpPr>
          <p:nvPr>
            <p:ph type="ftr" sz="quarter" idx="11"/>
          </p:nvPr>
        </p:nvSpPr>
        <p:spPr>
          <a:xfrm>
            <a:off x="744279" y="6356350"/>
            <a:ext cx="7409121"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9" name="Ink 8">
                <a:extLst>
                  <a:ext uri="{FF2B5EF4-FFF2-40B4-BE49-F238E27FC236}">
                    <a16:creationId xmlns:a16="http://schemas.microsoft.com/office/drawing/2014/main" id="{47E944C0-EA74-4224-9B61-E420845632D0}"/>
                  </a:ext>
                </a:extLst>
              </p14:cNvPr>
              <p14:cNvContentPartPr/>
              <p14:nvPr>
                <p:extLst>
                  <p:ext uri="{42D2F446-02D8-4167-A562-619A0277C38B}">
                    <p15:isNarration xmlns:p15="http://schemas.microsoft.com/office/powerpoint/2012/main" val="1"/>
                  </p:ext>
                </p:extLst>
              </p14:nvPr>
            </p14:nvContentPartPr>
            <p14:xfrm>
              <a:off x="4487760" y="3751920"/>
              <a:ext cx="7513200" cy="2874600"/>
            </p14:xfrm>
          </p:contentPart>
        </mc:Choice>
        <mc:Fallback xmlns="">
          <p:pic>
            <p:nvPicPr>
              <p:cNvPr id="9" name="Ink 8">
                <a:extLst>
                  <a:ext uri="{FF2B5EF4-FFF2-40B4-BE49-F238E27FC236}">
                    <a16:creationId xmlns:a16="http://schemas.microsoft.com/office/drawing/2014/main" id="{47E944C0-EA74-4224-9B61-E420845632D0}"/>
                  </a:ext>
                </a:extLst>
              </p:cNvPr>
              <p:cNvPicPr>
                <a:picLocks noGrp="1" noRot="1" noChangeAspect="1" noMove="1" noResize="1" noEditPoints="1" noAdjustHandles="1" noChangeArrowheads="1" noChangeShapeType="1"/>
              </p:cNvPicPr>
              <p:nvPr/>
            </p:nvPicPr>
            <p:blipFill>
              <a:blip r:embed="rId10"/>
              <a:stretch>
                <a:fillRect/>
              </a:stretch>
            </p:blipFill>
            <p:spPr>
              <a:xfrm>
                <a:off x="4478400" y="3742560"/>
                <a:ext cx="7531920" cy="2893320"/>
              </a:xfrm>
              <a:prstGeom prst="rect">
                <a:avLst/>
              </a:prstGeom>
            </p:spPr>
          </p:pic>
        </mc:Fallback>
      </mc:AlternateContent>
      <p:pic>
        <p:nvPicPr>
          <p:cNvPr id="11" name="Audio 10">
            <a:hlinkClick r:id="" action="ppaction://media"/>
            <a:extLst>
              <a:ext uri="{FF2B5EF4-FFF2-40B4-BE49-F238E27FC236}">
                <a16:creationId xmlns:a16="http://schemas.microsoft.com/office/drawing/2014/main" id="{5CD13D48-A232-4E68-A82C-B24E6B01D59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3204249"/>
      </p:ext>
    </p:extLst>
  </p:cSld>
  <p:clrMapOvr>
    <a:masterClrMapping/>
  </p:clrMapOvr>
  <mc:AlternateContent xmlns:mc="http://schemas.openxmlformats.org/markup-compatibility/2006" xmlns:p14="http://schemas.microsoft.com/office/powerpoint/2010/main">
    <mc:Choice Requires="p14">
      <p:transition spd="slow" p14:dur="2000" advTm="64451"/>
    </mc:Choice>
    <mc:Fallback xmlns="">
      <p:transition spd="slow" advTm="6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2E70-4C9E-4C87-815C-5DD02027D727}"/>
              </a:ext>
            </a:extLst>
          </p:cNvPr>
          <p:cNvSpPr>
            <a:spLocks noGrp="1"/>
          </p:cNvSpPr>
          <p:nvPr>
            <p:ph type="title"/>
          </p:nvPr>
        </p:nvSpPr>
        <p:spPr/>
        <p:txBody>
          <a:bodyPr/>
          <a:lstStyle/>
          <a:p>
            <a:r>
              <a:rPr lang="en-US" dirty="0"/>
              <a:t>Reading for Enjoyment</a:t>
            </a:r>
          </a:p>
        </p:txBody>
      </p:sp>
      <p:sp>
        <p:nvSpPr>
          <p:cNvPr id="3" name="Content Placeholder 2">
            <a:extLst>
              <a:ext uri="{FF2B5EF4-FFF2-40B4-BE49-F238E27FC236}">
                <a16:creationId xmlns:a16="http://schemas.microsoft.com/office/drawing/2014/main" id="{32EF60C9-4294-47CE-88E9-299958BDB774}"/>
              </a:ext>
            </a:extLst>
          </p:cNvPr>
          <p:cNvSpPr>
            <a:spLocks noGrp="1"/>
          </p:cNvSpPr>
          <p:nvPr>
            <p:ph idx="1"/>
          </p:nvPr>
        </p:nvSpPr>
        <p:spPr/>
        <p:txBody>
          <a:bodyPr/>
          <a:lstStyle/>
          <a:p>
            <a:r>
              <a:rPr lang="en-US" dirty="0"/>
              <a:t>The best part of using the Kids AZ app or website is the wide range of books offered that appeal to your child’s interests.  Once your child completes their weekly assignment, have them click the </a:t>
            </a:r>
            <a:r>
              <a:rPr lang="en-US" b="1" dirty="0"/>
              <a:t>back to reading button.  </a:t>
            </a:r>
            <a:r>
              <a:rPr lang="en-US" dirty="0"/>
              <a:t>Your child will be taken to their dashboard page.</a:t>
            </a:r>
          </a:p>
          <a:p>
            <a:endParaRPr lang="en-US" dirty="0"/>
          </a:p>
          <a:p>
            <a:r>
              <a:rPr lang="en-US" dirty="0"/>
              <a:t>Your child can click on </a:t>
            </a:r>
            <a:r>
              <a:rPr lang="en-US" b="1" dirty="0"/>
              <a:t>Level Up! </a:t>
            </a:r>
            <a:r>
              <a:rPr lang="en-US" dirty="0"/>
              <a:t>to find other books to read.  They can also go into the reading room if they see that button on their home page.</a:t>
            </a:r>
          </a:p>
        </p:txBody>
      </p:sp>
      <p:pic>
        <p:nvPicPr>
          <p:cNvPr id="4" name="Picture 3">
            <a:extLst>
              <a:ext uri="{FF2B5EF4-FFF2-40B4-BE49-F238E27FC236}">
                <a16:creationId xmlns:a16="http://schemas.microsoft.com/office/drawing/2014/main" id="{4A287180-749C-4D20-AB43-EE692A4F6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657" y="3429000"/>
            <a:ext cx="2143424" cy="466790"/>
          </a:xfrm>
          <a:prstGeom prst="rect">
            <a:avLst/>
          </a:prstGeom>
        </p:spPr>
      </p:pic>
      <p:pic>
        <p:nvPicPr>
          <p:cNvPr id="6" name="Picture 5" descr="A picture containing blue, sitting, table, colorful&#10;&#10;Description automatically generated">
            <a:extLst>
              <a:ext uri="{FF2B5EF4-FFF2-40B4-BE49-F238E27FC236}">
                <a16:creationId xmlns:a16="http://schemas.microsoft.com/office/drawing/2014/main" id="{4859BF66-EE0C-4C78-9431-70FC9E485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4867642"/>
            <a:ext cx="2061289" cy="1488708"/>
          </a:xfrm>
          <a:prstGeom prst="rect">
            <a:avLst/>
          </a:prstGeom>
        </p:spPr>
      </p:pic>
      <p:sp>
        <p:nvSpPr>
          <p:cNvPr id="9" name="Footer Placeholder 8">
            <a:extLst>
              <a:ext uri="{FF2B5EF4-FFF2-40B4-BE49-F238E27FC236}">
                <a16:creationId xmlns:a16="http://schemas.microsoft.com/office/drawing/2014/main" id="{B82C7F46-4D82-4CD4-9D6A-AD246FE367D8}"/>
              </a:ext>
            </a:extLst>
          </p:cNvPr>
          <p:cNvSpPr>
            <a:spLocks noGrp="1"/>
          </p:cNvSpPr>
          <p:nvPr>
            <p:ph type="ftr" sz="quarter" idx="11"/>
          </p:nvPr>
        </p:nvSpPr>
        <p:spPr>
          <a:xfrm>
            <a:off x="744279" y="6356350"/>
            <a:ext cx="7409121" cy="365125"/>
          </a:xfrm>
        </p:spPr>
        <p:txBody>
          <a:bodyPr/>
          <a:lstStyle/>
          <a:p>
            <a:r>
              <a:rPr lang="en-US" dirty="0"/>
              <a:t>Mengel, K. (2020). Reading with Kids A-Z "How to".  Adapted from Kids A-Z website.  Retrieved on 4/9/2020.</a:t>
            </a:r>
          </a:p>
        </p:txBody>
      </p:sp>
      <p:pic>
        <p:nvPicPr>
          <p:cNvPr id="8" name="Audio 7">
            <a:hlinkClick r:id="" action="ppaction://media"/>
            <a:extLst>
              <a:ext uri="{FF2B5EF4-FFF2-40B4-BE49-F238E27FC236}">
                <a16:creationId xmlns:a16="http://schemas.microsoft.com/office/drawing/2014/main" id="{AC9E24B2-BE43-4F97-B042-5CAB70AE6B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4844639"/>
      </p:ext>
    </p:extLst>
  </p:cSld>
  <p:clrMapOvr>
    <a:masterClrMapping/>
  </p:clrMapOvr>
  <mc:AlternateContent xmlns:mc="http://schemas.openxmlformats.org/markup-compatibility/2006" xmlns:p14="http://schemas.microsoft.com/office/powerpoint/2010/main">
    <mc:Choice Requires="p14">
      <p:transition spd="slow" p14:dur="2000" advTm="38202"/>
    </mc:Choice>
    <mc:Fallback xmlns="">
      <p:transition spd="slow" advTm="3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A3B61A36-0C0F-425D-A4D5-0922AC42FBC2}"/>
              </a:ext>
            </a:extLst>
          </p:cNvPr>
          <p:cNvSpPr>
            <a:spLocks noGrp="1"/>
          </p:cNvSpPr>
          <p:nvPr>
            <p:ph type="title"/>
          </p:nvPr>
        </p:nvSpPr>
        <p:spPr>
          <a:xfrm>
            <a:off x="804672" y="802955"/>
            <a:ext cx="5145024" cy="1185333"/>
          </a:xfrm>
        </p:spPr>
        <p:txBody>
          <a:bodyPr>
            <a:normAutofit/>
          </a:bodyPr>
          <a:lstStyle/>
          <a:p>
            <a:r>
              <a:rPr lang="en-US" sz="4000" dirty="0">
                <a:solidFill>
                  <a:srgbClr val="000000"/>
                </a:solidFill>
              </a:rPr>
              <a:t>Reading for Enjoyment</a:t>
            </a:r>
          </a:p>
        </p:txBody>
      </p:sp>
      <p:sp>
        <p:nvSpPr>
          <p:cNvPr id="1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BF5F4CFE-0EB1-4525-8E40-376E9740F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048" y="5377681"/>
            <a:ext cx="1402150" cy="456769"/>
          </a:xfrm>
          <a:prstGeom prst="rect">
            <a:avLst/>
          </a:prstGeom>
        </p:spPr>
      </p:pic>
      <p:sp>
        <p:nvSpPr>
          <p:cNvPr id="1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picture containing photo, many, building, covered&#10;&#10;Description automatically generated">
            <a:extLst>
              <a:ext uri="{FF2B5EF4-FFF2-40B4-BE49-F238E27FC236}">
                <a16:creationId xmlns:a16="http://schemas.microsoft.com/office/drawing/2014/main" id="{870A7634-C0D9-4151-9CF9-ED0009057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4960" y="1498107"/>
            <a:ext cx="5111776" cy="4064879"/>
          </a:xfrm>
          <a:prstGeom prst="rect">
            <a:avLst/>
          </a:prstGeom>
        </p:spPr>
      </p:pic>
      <p:sp>
        <p:nvSpPr>
          <p:cNvPr id="3" name="Content Placeholder 2">
            <a:extLst>
              <a:ext uri="{FF2B5EF4-FFF2-40B4-BE49-F238E27FC236}">
                <a16:creationId xmlns:a16="http://schemas.microsoft.com/office/drawing/2014/main" id="{0221BB9E-47AD-4048-9791-2E1B01F739BD}"/>
              </a:ext>
            </a:extLst>
          </p:cNvPr>
          <p:cNvSpPr>
            <a:spLocks noGrp="1"/>
          </p:cNvSpPr>
          <p:nvPr>
            <p:ph idx="1"/>
          </p:nvPr>
        </p:nvSpPr>
        <p:spPr>
          <a:xfrm>
            <a:off x="804672" y="1796902"/>
            <a:ext cx="5145024" cy="4264069"/>
          </a:xfrm>
        </p:spPr>
        <p:txBody>
          <a:bodyPr anchor="ctr">
            <a:normAutofit/>
          </a:bodyPr>
          <a:lstStyle/>
          <a:p>
            <a:r>
              <a:rPr lang="en-US" sz="2000" dirty="0">
                <a:solidFill>
                  <a:srgbClr val="000000"/>
                </a:solidFill>
              </a:rPr>
              <a:t>Your child may read any books that are featured in the </a:t>
            </a:r>
            <a:r>
              <a:rPr lang="en-US" sz="2000" b="1" dirty="0">
                <a:solidFill>
                  <a:srgbClr val="000000"/>
                </a:solidFill>
              </a:rPr>
              <a:t>Level Up! </a:t>
            </a:r>
            <a:r>
              <a:rPr lang="en-US" sz="2000" dirty="0">
                <a:solidFill>
                  <a:srgbClr val="000000"/>
                </a:solidFill>
              </a:rPr>
              <a:t>section.  They will need to read all the books featured at each level in order to move to the next level.  If books do not seem to be a good fit for your child contact their teacher for assistance through the built-in message system. </a:t>
            </a:r>
          </a:p>
          <a:p>
            <a:r>
              <a:rPr lang="en-US" sz="2000" dirty="0">
                <a:solidFill>
                  <a:srgbClr val="000000"/>
                </a:solidFill>
              </a:rPr>
              <a:t>If your child is finished, they may click on the </a:t>
            </a:r>
            <a:r>
              <a:rPr lang="en-US" sz="2000" b="1" dirty="0">
                <a:solidFill>
                  <a:srgbClr val="000000"/>
                </a:solidFill>
              </a:rPr>
              <a:t>logout button</a:t>
            </a:r>
            <a:r>
              <a:rPr lang="en-US" sz="2000" dirty="0">
                <a:solidFill>
                  <a:srgbClr val="000000"/>
                </a:solidFill>
              </a:rPr>
              <a:t>. </a:t>
            </a:r>
          </a:p>
        </p:txBody>
      </p:sp>
      <p:sp>
        <p:nvSpPr>
          <p:cNvPr id="7" name="Footer Placeholder 6">
            <a:extLst>
              <a:ext uri="{FF2B5EF4-FFF2-40B4-BE49-F238E27FC236}">
                <a16:creationId xmlns:a16="http://schemas.microsoft.com/office/drawing/2014/main" id="{97E870E7-B919-40A2-BDEB-A4C0E4758729}"/>
              </a:ext>
            </a:extLst>
          </p:cNvPr>
          <p:cNvSpPr>
            <a:spLocks noGrp="1"/>
          </p:cNvSpPr>
          <p:nvPr>
            <p:ph type="ftr" sz="quarter" idx="11"/>
          </p:nvPr>
        </p:nvSpPr>
        <p:spPr>
          <a:xfrm>
            <a:off x="804672" y="6356350"/>
            <a:ext cx="7348728" cy="365125"/>
          </a:xfrm>
        </p:spPr>
        <p:txBody>
          <a:bodyPr/>
          <a:lstStyle/>
          <a:p>
            <a:r>
              <a:rPr lang="en-US" dirty="0"/>
              <a:t>Mengel, K. (2020). Reading with Kids A-Z "How to".  Adapted from Kids A-Z website.  Retrieved on 4/9/2020.</a:t>
            </a:r>
          </a:p>
        </p:txBody>
      </p:sp>
      <p:pic>
        <p:nvPicPr>
          <p:cNvPr id="9" name="Audio 8">
            <a:hlinkClick r:id="" action="ppaction://media"/>
            <a:extLst>
              <a:ext uri="{FF2B5EF4-FFF2-40B4-BE49-F238E27FC236}">
                <a16:creationId xmlns:a16="http://schemas.microsoft.com/office/drawing/2014/main" id="{20F06FE0-3E17-41D3-9FD8-1B48E00262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1393836"/>
      </p:ext>
    </p:extLst>
  </p:cSld>
  <p:clrMapOvr>
    <a:masterClrMapping/>
  </p:clrMapOvr>
  <mc:AlternateContent xmlns:mc="http://schemas.openxmlformats.org/markup-compatibility/2006" xmlns:p14="http://schemas.microsoft.com/office/powerpoint/2010/main">
    <mc:Choice Requires="p14">
      <p:transition spd="slow" p14:dur="2000" advTm="27879"/>
    </mc:Choice>
    <mc:Fallback xmlns="">
      <p:transition spd="slow" advTm="2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EE0-94B6-41B8-B948-B431B492BA18}"/>
              </a:ext>
            </a:extLst>
          </p:cNvPr>
          <p:cNvSpPr>
            <a:spLocks noGrp="1"/>
          </p:cNvSpPr>
          <p:nvPr>
            <p:ph type="title"/>
          </p:nvPr>
        </p:nvSpPr>
        <p:spPr>
          <a:xfrm>
            <a:off x="838200" y="365125"/>
            <a:ext cx="10515600" cy="1325563"/>
          </a:xfrm>
        </p:spPr>
        <p:txBody>
          <a:bodyPr>
            <a:normAutofit/>
          </a:bodyPr>
          <a:lstStyle/>
          <a:p>
            <a:r>
              <a:rPr lang="en-US" dirty="0"/>
              <a:t>Additional Features</a:t>
            </a:r>
          </a:p>
        </p:txBody>
      </p:sp>
      <p:sp>
        <p:nvSpPr>
          <p:cNvPr id="9" name="Content Placeholder 8">
            <a:extLst>
              <a:ext uri="{FF2B5EF4-FFF2-40B4-BE49-F238E27FC236}">
                <a16:creationId xmlns:a16="http://schemas.microsoft.com/office/drawing/2014/main" id="{724D1162-7B30-4669-8895-A1CDC7A89710}"/>
              </a:ext>
            </a:extLst>
          </p:cNvPr>
          <p:cNvSpPr>
            <a:spLocks noGrp="1"/>
          </p:cNvSpPr>
          <p:nvPr>
            <p:ph idx="1"/>
          </p:nvPr>
        </p:nvSpPr>
        <p:spPr>
          <a:xfrm>
            <a:off x="838200" y="1825625"/>
            <a:ext cx="3797807" cy="4351338"/>
          </a:xfrm>
        </p:spPr>
        <p:txBody>
          <a:bodyPr>
            <a:normAutofit/>
          </a:bodyPr>
          <a:lstStyle/>
          <a:p>
            <a:r>
              <a:rPr lang="en-US" sz="2000" dirty="0"/>
              <a:t>There are several additional features that can be found on your child’s dashboard page at Kids A-Z.</a:t>
            </a:r>
          </a:p>
          <a:p>
            <a:r>
              <a:rPr lang="en-US" sz="2000" dirty="0"/>
              <a:t>The dashboard offers messages, stats, and the star zone.  I will review these features and ways that parents can access their child’s account in a follow-up presentation.</a:t>
            </a:r>
          </a:p>
        </p:txBody>
      </p:sp>
      <p:pic>
        <p:nvPicPr>
          <p:cNvPr id="5" name="Content Placeholder 4" descr="A screen shot of a computer monitor&#10;&#10;Description automatically generated">
            <a:extLst>
              <a:ext uri="{FF2B5EF4-FFF2-40B4-BE49-F238E27FC236}">
                <a16:creationId xmlns:a16="http://schemas.microsoft.com/office/drawing/2014/main" id="{255AF0C5-F5D4-4692-9A30-FC64A408813D}"/>
              </a:ext>
            </a:extLst>
          </p:cNvPr>
          <p:cNvPicPr>
            <a:picLocks noChangeAspect="1"/>
          </p:cNvPicPr>
          <p:nvPr/>
        </p:nvPicPr>
        <p:blipFill rotWithShape="1">
          <a:blip r:embed="rId4">
            <a:extLst>
              <a:ext uri="{28A0092B-C50C-407E-A947-70E740481C1C}">
                <a14:useLocalDpi xmlns:a14="http://schemas.microsoft.com/office/drawing/2010/main" val="0"/>
              </a:ext>
            </a:extLst>
          </a:blip>
          <a:srcRect l="17910" r="11700" b="-1"/>
          <a:stretch/>
        </p:blipFill>
        <p:spPr>
          <a:xfrm>
            <a:off x="5120640" y="1904281"/>
            <a:ext cx="6233160" cy="427268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C63F4385-890E-460B-A8C6-871721CC4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141" y="5092860"/>
            <a:ext cx="3237923" cy="785532"/>
          </a:xfrm>
          <a:prstGeom prst="rect">
            <a:avLst/>
          </a:prstGeom>
        </p:spPr>
      </p:pic>
      <p:sp>
        <p:nvSpPr>
          <p:cNvPr id="8" name="Footer Placeholder 7">
            <a:extLst>
              <a:ext uri="{FF2B5EF4-FFF2-40B4-BE49-F238E27FC236}">
                <a16:creationId xmlns:a16="http://schemas.microsoft.com/office/drawing/2014/main" id="{A75CBAEF-F34B-43D4-BBD5-C4D311116D71}"/>
              </a:ext>
            </a:extLst>
          </p:cNvPr>
          <p:cNvSpPr>
            <a:spLocks noGrp="1"/>
          </p:cNvSpPr>
          <p:nvPr>
            <p:ph type="ftr" sz="quarter" idx="11"/>
          </p:nvPr>
        </p:nvSpPr>
        <p:spPr>
          <a:xfrm>
            <a:off x="691116" y="6356350"/>
            <a:ext cx="7462284"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0D067580-C46E-44B7-A4CB-B89038D9D5ED}"/>
                  </a:ext>
                </a:extLst>
              </p14:cNvPr>
              <p14:cNvContentPartPr/>
              <p14:nvPr>
                <p:extLst>
                  <p:ext uri="{42D2F446-02D8-4167-A562-619A0277C38B}">
                    <p15:isNarration xmlns:p15="http://schemas.microsoft.com/office/powerpoint/2012/main" val="1"/>
                  </p:ext>
                </p:extLst>
              </p14:nvPr>
            </p14:nvContentPartPr>
            <p14:xfrm>
              <a:off x="6202080" y="5456160"/>
              <a:ext cx="3539880" cy="968760"/>
            </p14:xfrm>
          </p:contentPart>
        </mc:Choice>
        <mc:Fallback xmlns="">
          <p:pic>
            <p:nvPicPr>
              <p:cNvPr id="6" name="Ink 5">
                <a:extLst>
                  <a:ext uri="{FF2B5EF4-FFF2-40B4-BE49-F238E27FC236}">
                    <a16:creationId xmlns:a16="http://schemas.microsoft.com/office/drawing/2014/main" id="{0D067580-C46E-44B7-A4CB-B89038D9D5ED}"/>
                  </a:ext>
                </a:extLst>
              </p:cNvPr>
              <p:cNvPicPr>
                <a:picLocks noGrp="1" noRot="1" noChangeAspect="1" noMove="1" noResize="1" noEditPoints="1" noAdjustHandles="1" noChangeArrowheads="1" noChangeShapeType="1"/>
              </p:cNvPicPr>
              <p:nvPr/>
            </p:nvPicPr>
            <p:blipFill>
              <a:blip r:embed="rId7"/>
              <a:stretch>
                <a:fillRect/>
              </a:stretch>
            </p:blipFill>
            <p:spPr>
              <a:xfrm>
                <a:off x="6192720" y="5446800"/>
                <a:ext cx="3558600" cy="987480"/>
              </a:xfrm>
              <a:prstGeom prst="rect">
                <a:avLst/>
              </a:prstGeom>
            </p:spPr>
          </p:pic>
        </mc:Fallback>
      </mc:AlternateContent>
      <p:pic>
        <p:nvPicPr>
          <p:cNvPr id="10" name="Audio 9">
            <a:hlinkClick r:id="" action="ppaction://media"/>
            <a:extLst>
              <a:ext uri="{FF2B5EF4-FFF2-40B4-BE49-F238E27FC236}">
                <a16:creationId xmlns:a16="http://schemas.microsoft.com/office/drawing/2014/main" id="{1EA2CD33-CD46-4C7A-8339-C5416E2121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8977586"/>
      </p:ext>
    </p:extLst>
  </p:cSld>
  <p:clrMapOvr>
    <a:masterClrMapping/>
  </p:clrMapOvr>
  <mc:AlternateContent xmlns:mc="http://schemas.openxmlformats.org/markup-compatibility/2006" xmlns:p14="http://schemas.microsoft.com/office/powerpoint/2010/main">
    <mc:Choice Requires="p14">
      <p:transition spd="slow" p14:dur="2000" advTm="24298"/>
    </mc:Choice>
    <mc:Fallback xmlns="">
      <p:transition spd="slow" advTm="2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DB01DE-7C92-4EB0-B2D7-F1815FC7E5B9}"/>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Thank you!</a:t>
            </a:r>
          </a:p>
        </p:txBody>
      </p:sp>
      <p:sp>
        <p:nvSpPr>
          <p:cNvPr id="3" name="Content Placeholder 2">
            <a:extLst>
              <a:ext uri="{FF2B5EF4-FFF2-40B4-BE49-F238E27FC236}">
                <a16:creationId xmlns:a16="http://schemas.microsoft.com/office/drawing/2014/main" id="{752D9FBF-9E12-4D63-8AE2-A309B1AB8CFA}"/>
              </a:ext>
            </a:extLst>
          </p:cNvPr>
          <p:cNvSpPr>
            <a:spLocks noGrp="1"/>
          </p:cNvSpPr>
          <p:nvPr>
            <p:ph idx="1"/>
          </p:nvPr>
        </p:nvSpPr>
        <p:spPr>
          <a:xfrm>
            <a:off x="6090574" y="801866"/>
            <a:ext cx="5306084" cy="5230634"/>
          </a:xfrm>
        </p:spPr>
        <p:txBody>
          <a:bodyPr anchor="ctr">
            <a:normAutofit/>
          </a:bodyPr>
          <a:lstStyle/>
          <a:p>
            <a:pPr marL="0" indent="0">
              <a:buNone/>
            </a:pPr>
            <a:r>
              <a:rPr lang="en-US" sz="2400" dirty="0">
                <a:solidFill>
                  <a:srgbClr val="000000"/>
                </a:solidFill>
              </a:rPr>
              <a:t>Thank you for all you do to help your child build their literacy skills.</a:t>
            </a:r>
            <a:r>
              <a:rPr lang="en-US" sz="2400" b="1" dirty="0">
                <a:solidFill>
                  <a:srgbClr val="000000"/>
                </a:solidFill>
              </a:rPr>
              <a:t>  </a:t>
            </a:r>
          </a:p>
          <a:p>
            <a:pPr marL="0" indent="0">
              <a:buNone/>
            </a:pPr>
            <a:r>
              <a:rPr lang="en-US" sz="2400" dirty="0">
                <a:solidFill>
                  <a:srgbClr val="000000"/>
                </a:solidFill>
              </a:rPr>
              <a:t>If you have questions or concerns regarding Kids A-Z please contact me at </a:t>
            </a:r>
            <a:r>
              <a:rPr lang="en-US" sz="2400" dirty="0">
                <a:solidFill>
                  <a:srgbClr val="000000"/>
                </a:solidFill>
                <a:hlinkClick r:id="rId5"/>
              </a:rPr>
              <a:t>mengel@marshfieldschools.org</a:t>
            </a:r>
            <a:r>
              <a:rPr lang="en-US" sz="2400" dirty="0">
                <a:solidFill>
                  <a:srgbClr val="000000"/>
                </a:solidFill>
              </a:rPr>
              <a:t> or contact your child’s classroom teacher.  </a:t>
            </a:r>
          </a:p>
          <a:p>
            <a:endParaRPr lang="en-US" sz="2400" dirty="0">
              <a:solidFill>
                <a:srgbClr val="000000"/>
              </a:solidFill>
            </a:endParaRPr>
          </a:p>
        </p:txBody>
      </p:sp>
      <p:sp>
        <p:nvSpPr>
          <p:cNvPr id="4" name="Footer Placeholder 3">
            <a:extLst>
              <a:ext uri="{FF2B5EF4-FFF2-40B4-BE49-F238E27FC236}">
                <a16:creationId xmlns:a16="http://schemas.microsoft.com/office/drawing/2014/main" id="{BEB1E369-0FAE-44D7-88BD-7F8ED2CFA9F4}"/>
              </a:ext>
            </a:extLst>
          </p:cNvPr>
          <p:cNvSpPr>
            <a:spLocks noGrp="1"/>
          </p:cNvSpPr>
          <p:nvPr>
            <p:ph type="ftr" sz="quarter" idx="11"/>
          </p:nvPr>
        </p:nvSpPr>
        <p:spPr>
          <a:xfrm>
            <a:off x="3444948" y="6262687"/>
            <a:ext cx="7749363" cy="365125"/>
          </a:xfrm>
        </p:spPr>
        <p:txBody>
          <a:bodyPr/>
          <a:lstStyle/>
          <a:p>
            <a:r>
              <a:rPr lang="en-US" dirty="0"/>
              <a:t>Mengel, K. (2020). Reading with Kids A-Z "How to".  Adapted from Kids A-Z website.  Retrieved on 4/9/2020.</a:t>
            </a:r>
          </a:p>
        </p:txBody>
      </p:sp>
      <p:pic>
        <p:nvPicPr>
          <p:cNvPr id="5" name="Audio 4">
            <a:hlinkClick r:id="" action="ppaction://media"/>
            <a:extLst>
              <a:ext uri="{FF2B5EF4-FFF2-40B4-BE49-F238E27FC236}">
                <a16:creationId xmlns:a16="http://schemas.microsoft.com/office/drawing/2014/main" id="{0DCA29BF-E455-4FE9-8A99-4AA08C13C6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3902103"/>
      </p:ext>
    </p:extLst>
  </p:cSld>
  <p:clrMapOvr>
    <a:masterClrMapping/>
  </p:clrMapOvr>
  <mc:AlternateContent xmlns:mc="http://schemas.openxmlformats.org/markup-compatibility/2006" xmlns:p14="http://schemas.microsoft.com/office/powerpoint/2010/main">
    <mc:Choice Requires="p14">
      <p:transition spd="slow" p14:dur="2000" advTm="17820"/>
    </mc:Choice>
    <mc:Fallback xmlns="">
      <p:transition spd="slow" advTm="1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E3544D0-2B02-4B73-AC0C-BEDE046DFFC1}"/>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End Notes</a:t>
            </a:r>
          </a:p>
        </p:txBody>
      </p:sp>
      <p:sp>
        <p:nvSpPr>
          <p:cNvPr id="3" name="Content Placeholder 2">
            <a:extLst>
              <a:ext uri="{FF2B5EF4-FFF2-40B4-BE49-F238E27FC236}">
                <a16:creationId xmlns:a16="http://schemas.microsoft.com/office/drawing/2014/main" id="{BD79A335-7097-4771-84D4-AF98B240712D}"/>
              </a:ext>
            </a:extLst>
          </p:cNvPr>
          <p:cNvSpPr>
            <a:spLocks noGrp="1"/>
          </p:cNvSpPr>
          <p:nvPr>
            <p:ph idx="1"/>
          </p:nvPr>
        </p:nvSpPr>
        <p:spPr>
          <a:xfrm>
            <a:off x="1179226" y="3092970"/>
            <a:ext cx="9833548" cy="2693976"/>
          </a:xfrm>
        </p:spPr>
        <p:txBody>
          <a:bodyPr>
            <a:normAutofit/>
          </a:bodyPr>
          <a:lstStyle/>
          <a:p>
            <a:r>
              <a:rPr lang="en-US" sz="2000" dirty="0">
                <a:solidFill>
                  <a:srgbClr val="000000"/>
                </a:solidFill>
              </a:rPr>
              <a:t>This Power Point was created for families in the Unified School District of Marshfield.  All screen shots were taken from the Kids A-Z website for the sole purpose of educating families on how to use the website.  Kids A-Z is not affiliated with USDoM.</a:t>
            </a:r>
          </a:p>
          <a:p>
            <a:r>
              <a:rPr lang="en-US" sz="2000" dirty="0">
                <a:solidFill>
                  <a:srgbClr val="000000"/>
                </a:solidFill>
              </a:rPr>
              <a:t>Login information will be provided to students whose teachers have access to Kids A-Z.  </a:t>
            </a:r>
          </a:p>
          <a:p>
            <a:r>
              <a:rPr lang="en-US" sz="2000" dirty="0">
                <a:solidFill>
                  <a:srgbClr val="000000"/>
                </a:solidFill>
              </a:rPr>
              <a:t>Kids A-Z is also available for Android and iPad through app stores.</a:t>
            </a:r>
          </a:p>
          <a:p>
            <a:r>
              <a:rPr lang="en-US" sz="2000" dirty="0">
                <a:solidFill>
                  <a:srgbClr val="000000"/>
                </a:solidFill>
              </a:rPr>
              <a:t>Please check with your child’s teacher for access.  Not all district teachers have access to Kids A-Z</a:t>
            </a:r>
          </a:p>
        </p:txBody>
      </p:sp>
      <p:sp>
        <p:nvSpPr>
          <p:cNvPr id="4" name="Footer Placeholder 3">
            <a:extLst>
              <a:ext uri="{FF2B5EF4-FFF2-40B4-BE49-F238E27FC236}">
                <a16:creationId xmlns:a16="http://schemas.microsoft.com/office/drawing/2014/main" id="{42571F1C-4773-4819-9E68-A1EF8AD0BD42}"/>
              </a:ext>
            </a:extLst>
          </p:cNvPr>
          <p:cNvSpPr>
            <a:spLocks noGrp="1"/>
          </p:cNvSpPr>
          <p:nvPr>
            <p:ph type="ftr" sz="quarter" idx="11"/>
          </p:nvPr>
        </p:nvSpPr>
        <p:spPr>
          <a:xfrm>
            <a:off x="805661" y="6223702"/>
            <a:ext cx="6584750" cy="314067"/>
          </a:xfrm>
        </p:spPr>
        <p:txBody>
          <a:bodyPr>
            <a:normAutofit/>
          </a:bodyPr>
          <a:lstStyle/>
          <a:p>
            <a:pPr algn="l">
              <a:spcAft>
                <a:spcPts val="600"/>
              </a:spcAft>
            </a:pPr>
            <a:r>
              <a:rPr lang="en-US" sz="1000" dirty="0">
                <a:solidFill>
                  <a:srgbClr val="898989"/>
                </a:solidFill>
              </a:rPr>
              <a:t>Mengel, K. (2020). Reading with Kids A-Z "How to".  Adapted from Kids A-Z website.  Retrieved on 4/9/2020.</a:t>
            </a:r>
          </a:p>
        </p:txBody>
      </p:sp>
    </p:spTree>
    <p:extLst>
      <p:ext uri="{BB962C8B-B14F-4D97-AF65-F5344CB8AC3E}">
        <p14:creationId xmlns:p14="http://schemas.microsoft.com/office/powerpoint/2010/main" val="3916146136"/>
      </p:ext>
    </p:extLst>
  </p:cSld>
  <p:clrMapOvr>
    <a:masterClrMapping/>
  </p:clrMapOvr>
  <mc:AlternateContent xmlns:mc="http://schemas.openxmlformats.org/markup-compatibility/2006" xmlns:p14="http://schemas.microsoft.com/office/powerpoint/2010/main">
    <mc:Choice Requires="p14">
      <p:transition spd="slow" p14:dur="2000" advTm="50455"/>
    </mc:Choice>
    <mc:Fallback xmlns="">
      <p:transition spd="slow" advTm="504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E75639E0-DBCC-44B7-B3EB-879C27473BD9}"/>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Step 1 – Search Kids A-Z</a:t>
            </a:r>
          </a:p>
        </p:txBody>
      </p:sp>
      <p:sp>
        <p:nvSpPr>
          <p:cNvPr id="3" name="Content Placeholder 2">
            <a:extLst>
              <a:ext uri="{FF2B5EF4-FFF2-40B4-BE49-F238E27FC236}">
                <a16:creationId xmlns:a16="http://schemas.microsoft.com/office/drawing/2014/main" id="{9FBABBB4-756B-4731-8BD7-2DDE5254EF01}"/>
              </a:ext>
            </a:extLst>
          </p:cNvPr>
          <p:cNvSpPr>
            <a:spLocks noGrp="1"/>
          </p:cNvSpPr>
          <p:nvPr>
            <p:ph idx="1"/>
          </p:nvPr>
        </p:nvSpPr>
        <p:spPr>
          <a:xfrm>
            <a:off x="1424904" y="2494450"/>
            <a:ext cx="4053545" cy="3563159"/>
          </a:xfrm>
        </p:spPr>
        <p:txBody>
          <a:bodyPr>
            <a:normAutofit/>
          </a:bodyPr>
          <a:lstStyle/>
          <a:p>
            <a:r>
              <a:rPr lang="en-US" sz="2400" dirty="0">
                <a:hlinkClick r:id="rId4"/>
              </a:rPr>
              <a:t>https://www.kidsa-z.com/</a:t>
            </a:r>
            <a:endParaRPr lang="en-US" sz="2400" dirty="0"/>
          </a:p>
          <a:p>
            <a:endParaRPr lang="en-US" sz="2400" dirty="0"/>
          </a:p>
        </p:txBody>
      </p:sp>
      <p:pic>
        <p:nvPicPr>
          <p:cNvPr id="5" name="Picture 4" descr="A close up of a logo&#10;&#10;Description automatically generated">
            <a:extLst>
              <a:ext uri="{FF2B5EF4-FFF2-40B4-BE49-F238E27FC236}">
                <a16:creationId xmlns:a16="http://schemas.microsoft.com/office/drawing/2014/main" id="{4D310A5D-FAD4-411C-8498-047A9AA0C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892" y="2971410"/>
            <a:ext cx="4802404" cy="2605303"/>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093537FD-7570-45AB-94FB-85AFE07CF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4828" y="2971410"/>
            <a:ext cx="8330620" cy="3689006"/>
          </a:xfrm>
          <a:prstGeom prst="rect">
            <a:avLst/>
          </a:prstGeom>
        </p:spPr>
      </p:pic>
      <p:sp>
        <p:nvSpPr>
          <p:cNvPr id="8" name="Footer Placeholder 7">
            <a:extLst>
              <a:ext uri="{FF2B5EF4-FFF2-40B4-BE49-F238E27FC236}">
                <a16:creationId xmlns:a16="http://schemas.microsoft.com/office/drawing/2014/main" id="{FF46D93B-203B-43D0-8D7F-B3D80AFF6846}"/>
              </a:ext>
            </a:extLst>
          </p:cNvPr>
          <p:cNvSpPr>
            <a:spLocks noGrp="1"/>
          </p:cNvSpPr>
          <p:nvPr>
            <p:ph type="ftr" sz="quarter" idx="11"/>
          </p:nvPr>
        </p:nvSpPr>
        <p:spPr>
          <a:xfrm>
            <a:off x="586552" y="6529207"/>
            <a:ext cx="7743690"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a:extLst>
                  <a:ext uri="{FF2B5EF4-FFF2-40B4-BE49-F238E27FC236}">
                    <a16:creationId xmlns:a16="http://schemas.microsoft.com/office/drawing/2014/main" id="{762AA0B5-6F23-4E78-BF3A-F5FC1D7A5AE4}"/>
                  </a:ext>
                </a:extLst>
              </p14:cNvPr>
              <p14:cNvContentPartPr/>
              <p14:nvPr>
                <p:extLst>
                  <p:ext uri="{42D2F446-02D8-4167-A562-619A0277C38B}">
                    <p15:isNarration xmlns:p15="http://schemas.microsoft.com/office/powerpoint/2012/main" val="1"/>
                  </p:ext>
                </p:extLst>
              </p14:nvPr>
            </p14:nvContentPartPr>
            <p14:xfrm>
              <a:off x="4245840" y="3005640"/>
              <a:ext cx="6192000" cy="1825560"/>
            </p14:xfrm>
          </p:contentPart>
        </mc:Choice>
        <mc:Fallback xmlns="">
          <p:pic>
            <p:nvPicPr>
              <p:cNvPr id="11" name="Ink 10">
                <a:extLst>
                  <a:ext uri="{FF2B5EF4-FFF2-40B4-BE49-F238E27FC236}">
                    <a16:creationId xmlns:a16="http://schemas.microsoft.com/office/drawing/2014/main" id="{762AA0B5-6F23-4E78-BF3A-F5FC1D7A5AE4}"/>
                  </a:ext>
                </a:extLst>
              </p:cNvPr>
              <p:cNvPicPr>
                <a:picLocks noGrp="1" noRot="1" noChangeAspect="1" noMove="1" noResize="1" noEditPoints="1" noAdjustHandles="1" noChangeArrowheads="1" noChangeShapeType="1"/>
              </p:cNvPicPr>
              <p:nvPr/>
            </p:nvPicPr>
            <p:blipFill>
              <a:blip r:embed="rId8"/>
              <a:stretch>
                <a:fillRect/>
              </a:stretch>
            </p:blipFill>
            <p:spPr>
              <a:xfrm>
                <a:off x="4236480" y="2996280"/>
                <a:ext cx="6210720" cy="1844280"/>
              </a:xfrm>
              <a:prstGeom prst="rect">
                <a:avLst/>
              </a:prstGeom>
            </p:spPr>
          </p:pic>
        </mc:Fallback>
      </mc:AlternateContent>
      <p:pic>
        <p:nvPicPr>
          <p:cNvPr id="18" name="Audio 17">
            <a:hlinkClick r:id="" action="ppaction://media"/>
            <a:extLst>
              <a:ext uri="{FF2B5EF4-FFF2-40B4-BE49-F238E27FC236}">
                <a16:creationId xmlns:a16="http://schemas.microsoft.com/office/drawing/2014/main" id="{DC3BE961-F730-4120-BC1E-3F6608A8FB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1247228"/>
      </p:ext>
    </p:extLst>
  </p:cSld>
  <p:clrMapOvr>
    <a:masterClrMapping/>
  </p:clrMapOvr>
  <mc:AlternateContent xmlns:mc="http://schemas.openxmlformats.org/markup-compatibility/2006" xmlns:p14="http://schemas.microsoft.com/office/powerpoint/2010/main">
    <mc:Choice Requires="p14">
      <p:transition spd="slow" p14:dur="2000" advTm="50380"/>
    </mc:Choice>
    <mc:Fallback xmlns="">
      <p:transition spd="slow" advTm="50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Rectangle 3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A7CAB7A8-FEC5-44E1-B927-CA7D7C7B06D1}"/>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Step 2- Locate Your Child’s Teacher’s Account</a:t>
            </a:r>
          </a:p>
        </p:txBody>
      </p:sp>
      <p:sp>
        <p:nvSpPr>
          <p:cNvPr id="22" name="Content Placeholder 21">
            <a:extLst>
              <a:ext uri="{FF2B5EF4-FFF2-40B4-BE49-F238E27FC236}">
                <a16:creationId xmlns:a16="http://schemas.microsoft.com/office/drawing/2014/main" id="{442154B7-13DD-4DBC-BE02-1A0EEE0E448B}"/>
              </a:ext>
            </a:extLst>
          </p:cNvPr>
          <p:cNvSpPr>
            <a:spLocks noGrp="1"/>
          </p:cNvSpPr>
          <p:nvPr>
            <p:ph idx="1"/>
          </p:nvPr>
        </p:nvSpPr>
        <p:spPr>
          <a:xfrm>
            <a:off x="1424904" y="2494450"/>
            <a:ext cx="4053545" cy="3563159"/>
          </a:xfrm>
        </p:spPr>
        <p:txBody>
          <a:bodyPr>
            <a:normAutofit fontScale="92500" lnSpcReduction="20000"/>
          </a:bodyPr>
          <a:lstStyle/>
          <a:p>
            <a:r>
              <a:rPr lang="en-US" sz="2200" dirty="0"/>
              <a:t>You should have received a notification and login information if your child has been added to a Kids A-Z roster.</a:t>
            </a:r>
          </a:p>
          <a:p>
            <a:r>
              <a:rPr lang="en-US" sz="2200" dirty="0"/>
              <a:t>Click on your child’s </a:t>
            </a:r>
            <a:r>
              <a:rPr lang="en-US" sz="2200" b="1" dirty="0"/>
              <a:t>teacher’s username icon </a:t>
            </a:r>
            <a:r>
              <a:rPr lang="en-US" sz="2200" dirty="0"/>
              <a:t>if you see it.</a:t>
            </a:r>
          </a:p>
          <a:p>
            <a:pPr marL="457200" lvl="1" indent="0">
              <a:buNone/>
            </a:pPr>
            <a:r>
              <a:rPr lang="en-US" sz="2200" dirty="0"/>
              <a:t>                  </a:t>
            </a:r>
            <a:r>
              <a:rPr lang="en-US" sz="2200" b="1" u="sng" dirty="0"/>
              <a:t>OR</a:t>
            </a:r>
          </a:p>
          <a:p>
            <a:r>
              <a:rPr lang="en-US" sz="2200" dirty="0"/>
              <a:t>If you do not see your child’s teacher’s icon, type </a:t>
            </a:r>
            <a:r>
              <a:rPr lang="en-US" sz="2200" b="1" dirty="0"/>
              <a:t>their teacher’s username</a:t>
            </a:r>
            <a:r>
              <a:rPr lang="en-US" sz="2200" dirty="0"/>
              <a:t> in the </a:t>
            </a:r>
            <a:r>
              <a:rPr lang="en-US" sz="2200" b="1" dirty="0"/>
              <a:t>search bar </a:t>
            </a:r>
            <a:r>
              <a:rPr lang="en-US" sz="2200" dirty="0"/>
              <a:t>and click go. If you do not have their teacher’s </a:t>
            </a:r>
            <a:r>
              <a:rPr lang="en-US" sz="2200" b="1" dirty="0"/>
              <a:t>username</a:t>
            </a:r>
            <a:r>
              <a:rPr lang="en-US" sz="2200" dirty="0"/>
              <a:t>, contact your child’s teacher.</a:t>
            </a:r>
          </a:p>
        </p:txBody>
      </p:sp>
      <p:pic>
        <p:nvPicPr>
          <p:cNvPr id="5" name="Content Placeholder 4" descr="A screenshot of a cell phone&#10;&#10;Description automatically generated">
            <a:extLst>
              <a:ext uri="{FF2B5EF4-FFF2-40B4-BE49-F238E27FC236}">
                <a16:creationId xmlns:a16="http://schemas.microsoft.com/office/drawing/2014/main" id="{1AA9A32E-D75F-4317-AD56-45E59EF074E3}"/>
              </a:ext>
            </a:extLst>
          </p:cNvPr>
          <p:cNvPicPr>
            <a:picLocks noChangeAspect="1"/>
          </p:cNvPicPr>
          <p:nvPr/>
        </p:nvPicPr>
        <p:blipFill rotWithShape="1">
          <a:blip r:embed="rId4">
            <a:extLst>
              <a:ext uri="{28A0092B-C50C-407E-A947-70E740481C1C}">
                <a14:useLocalDpi xmlns:a14="http://schemas.microsoft.com/office/drawing/2010/main" val="0"/>
              </a:ext>
            </a:extLst>
          </a:blip>
          <a:srcRect l="16824" r="18149"/>
          <a:stretch/>
        </p:blipFill>
        <p:spPr>
          <a:xfrm>
            <a:off x="6098892" y="2492376"/>
            <a:ext cx="4802404" cy="3563372"/>
          </a:xfrm>
          <a:prstGeom prst="rect">
            <a:avLst/>
          </a:prstGeom>
        </p:spPr>
      </p:pic>
      <p:sp>
        <p:nvSpPr>
          <p:cNvPr id="6" name="Footer Placeholder 5">
            <a:extLst>
              <a:ext uri="{FF2B5EF4-FFF2-40B4-BE49-F238E27FC236}">
                <a16:creationId xmlns:a16="http://schemas.microsoft.com/office/drawing/2014/main" id="{A4FB9839-B1F6-4D1B-ACAF-4E70074CA9E6}"/>
              </a:ext>
            </a:extLst>
          </p:cNvPr>
          <p:cNvSpPr>
            <a:spLocks noGrp="1"/>
          </p:cNvSpPr>
          <p:nvPr>
            <p:ph type="ftr" sz="quarter" idx="11"/>
          </p:nvPr>
        </p:nvSpPr>
        <p:spPr>
          <a:xfrm>
            <a:off x="723014" y="6356350"/>
            <a:ext cx="7430386"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1" name="Ink 10">
                <a:extLst>
                  <a:ext uri="{FF2B5EF4-FFF2-40B4-BE49-F238E27FC236}">
                    <a16:creationId xmlns:a16="http://schemas.microsoft.com/office/drawing/2014/main" id="{BF10479D-81D3-4E83-8B9D-49B6B04B9923}"/>
                  </a:ext>
                </a:extLst>
              </p14:cNvPr>
              <p14:cNvContentPartPr/>
              <p14:nvPr>
                <p:extLst>
                  <p:ext uri="{42D2F446-02D8-4167-A562-619A0277C38B}">
                    <p15:isNarration xmlns:p15="http://schemas.microsoft.com/office/powerpoint/2012/main" val="1"/>
                  </p:ext>
                </p:extLst>
              </p14:nvPr>
            </p14:nvContentPartPr>
            <p14:xfrm>
              <a:off x="6302880" y="3731760"/>
              <a:ext cx="4366800" cy="1623960"/>
            </p14:xfrm>
          </p:contentPart>
        </mc:Choice>
        <mc:Fallback xmlns="">
          <p:pic>
            <p:nvPicPr>
              <p:cNvPr id="11" name="Ink 10">
                <a:extLst>
                  <a:ext uri="{FF2B5EF4-FFF2-40B4-BE49-F238E27FC236}">
                    <a16:creationId xmlns:a16="http://schemas.microsoft.com/office/drawing/2014/main" id="{BF10479D-81D3-4E83-8B9D-49B6B04B9923}"/>
                  </a:ext>
                </a:extLst>
              </p:cNvPr>
              <p:cNvPicPr>
                <a:picLocks noGrp="1" noRot="1" noChangeAspect="1" noMove="1" noResize="1" noEditPoints="1" noAdjustHandles="1" noChangeArrowheads="1" noChangeShapeType="1"/>
              </p:cNvPicPr>
              <p:nvPr/>
            </p:nvPicPr>
            <p:blipFill>
              <a:blip r:embed="rId6"/>
              <a:stretch>
                <a:fillRect/>
              </a:stretch>
            </p:blipFill>
            <p:spPr>
              <a:xfrm>
                <a:off x="6293520" y="3722400"/>
                <a:ext cx="4385520" cy="1642680"/>
              </a:xfrm>
              <a:prstGeom prst="rect">
                <a:avLst/>
              </a:prstGeom>
            </p:spPr>
          </p:pic>
        </mc:Fallback>
      </mc:AlternateContent>
      <p:pic>
        <p:nvPicPr>
          <p:cNvPr id="12" name="Audio 11">
            <a:hlinkClick r:id="" action="ppaction://media"/>
            <a:extLst>
              <a:ext uri="{FF2B5EF4-FFF2-40B4-BE49-F238E27FC236}">
                <a16:creationId xmlns:a16="http://schemas.microsoft.com/office/drawing/2014/main" id="{D5436E1A-F7A4-4E87-A302-CD954BCD69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9039739"/>
      </p:ext>
    </p:extLst>
  </p:cSld>
  <p:clrMapOvr>
    <a:masterClrMapping/>
  </p:clrMapOvr>
  <mc:AlternateContent xmlns:mc="http://schemas.openxmlformats.org/markup-compatibility/2006" xmlns:p14="http://schemas.microsoft.com/office/powerpoint/2010/main">
    <mc:Choice Requires="p14">
      <p:transition spd="slow" p14:dur="2000" advTm="53386"/>
    </mc:Choice>
    <mc:Fallback xmlns="">
      <p:transition spd="slow" advTm="5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Rectangle 3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69F89207-9B17-41FB-88A2-C72956056367}"/>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Step 3- Locate Your Child’s Username</a:t>
            </a:r>
          </a:p>
        </p:txBody>
      </p:sp>
      <p:sp>
        <p:nvSpPr>
          <p:cNvPr id="22" name="Content Placeholder 21">
            <a:extLst>
              <a:ext uri="{FF2B5EF4-FFF2-40B4-BE49-F238E27FC236}">
                <a16:creationId xmlns:a16="http://schemas.microsoft.com/office/drawing/2014/main" id="{EF599F59-AE19-4B35-B1D1-BE06850525A9}"/>
              </a:ext>
            </a:extLst>
          </p:cNvPr>
          <p:cNvSpPr>
            <a:spLocks noGrp="1"/>
          </p:cNvSpPr>
          <p:nvPr>
            <p:ph idx="1"/>
          </p:nvPr>
        </p:nvSpPr>
        <p:spPr>
          <a:xfrm>
            <a:off x="1424904" y="2494450"/>
            <a:ext cx="4053545" cy="3563159"/>
          </a:xfrm>
        </p:spPr>
        <p:txBody>
          <a:bodyPr>
            <a:normAutofit/>
          </a:bodyPr>
          <a:lstStyle/>
          <a:p>
            <a:r>
              <a:rPr lang="en-US" sz="2400" dirty="0"/>
              <a:t>Click on your child’s username icon (*your child’s username should be initials, first name, or another username that their teacher created).</a:t>
            </a:r>
          </a:p>
        </p:txBody>
      </p:sp>
      <p:pic>
        <p:nvPicPr>
          <p:cNvPr id="5" name="Content Placeholder 4" descr="A picture containing screenshot&#10;&#10;Description automatically generated">
            <a:extLst>
              <a:ext uri="{FF2B5EF4-FFF2-40B4-BE49-F238E27FC236}">
                <a16:creationId xmlns:a16="http://schemas.microsoft.com/office/drawing/2014/main" id="{1606F666-14E9-4ED6-A825-356C734744C7}"/>
              </a:ext>
            </a:extLst>
          </p:cNvPr>
          <p:cNvPicPr>
            <a:picLocks noChangeAspect="1"/>
          </p:cNvPicPr>
          <p:nvPr/>
        </p:nvPicPr>
        <p:blipFill rotWithShape="1">
          <a:blip r:embed="rId4">
            <a:extLst>
              <a:ext uri="{28A0092B-C50C-407E-A947-70E740481C1C}">
                <a14:useLocalDpi xmlns:a14="http://schemas.microsoft.com/office/drawing/2010/main" val="0"/>
              </a:ext>
            </a:extLst>
          </a:blip>
          <a:srcRect l="15007" r="14913" b="2"/>
          <a:stretch/>
        </p:blipFill>
        <p:spPr>
          <a:xfrm>
            <a:off x="6098892" y="2492376"/>
            <a:ext cx="4802404" cy="3563372"/>
          </a:xfrm>
          <a:prstGeom prst="rect">
            <a:avLst/>
          </a:prstGeom>
        </p:spPr>
      </p:pic>
      <p:sp>
        <p:nvSpPr>
          <p:cNvPr id="6" name="Arrow: Down 5">
            <a:extLst>
              <a:ext uri="{FF2B5EF4-FFF2-40B4-BE49-F238E27FC236}">
                <a16:creationId xmlns:a16="http://schemas.microsoft.com/office/drawing/2014/main" id="{F5C40360-28DF-46B5-9D88-F610B9BAC399}"/>
              </a:ext>
            </a:extLst>
          </p:cNvPr>
          <p:cNvSpPr/>
          <p:nvPr/>
        </p:nvSpPr>
        <p:spPr>
          <a:xfrm rot="19143710">
            <a:off x="6729665" y="3239857"/>
            <a:ext cx="427031" cy="883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980FCDF8-D9A9-4468-8A96-9F54F5626FCA}"/>
              </a:ext>
            </a:extLst>
          </p:cNvPr>
          <p:cNvSpPr>
            <a:spLocks noGrp="1"/>
          </p:cNvSpPr>
          <p:nvPr>
            <p:ph type="ftr" sz="quarter" idx="11"/>
          </p:nvPr>
        </p:nvSpPr>
        <p:spPr>
          <a:xfrm>
            <a:off x="812935" y="6356350"/>
            <a:ext cx="7340465"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B0174759-80E7-4765-A7AA-C2E9D35722BD}"/>
                  </a:ext>
                </a:extLst>
              </p14:cNvPr>
              <p14:cNvContentPartPr/>
              <p14:nvPr>
                <p:extLst>
                  <p:ext uri="{42D2F446-02D8-4167-A562-619A0277C38B}">
                    <p15:isNarration xmlns:p15="http://schemas.microsoft.com/office/powerpoint/2012/main" val="1"/>
                  </p:ext>
                </p:extLst>
              </p14:nvPr>
            </p14:nvContentPartPr>
            <p14:xfrm>
              <a:off x="6948360" y="4134960"/>
              <a:ext cx="766800" cy="706320"/>
            </p14:xfrm>
          </p:contentPart>
        </mc:Choice>
        <mc:Fallback xmlns="">
          <p:pic>
            <p:nvPicPr>
              <p:cNvPr id="9" name="Ink 8">
                <a:extLst>
                  <a:ext uri="{FF2B5EF4-FFF2-40B4-BE49-F238E27FC236}">
                    <a16:creationId xmlns:a16="http://schemas.microsoft.com/office/drawing/2014/main" id="{B0174759-80E7-4765-A7AA-C2E9D35722BD}"/>
                  </a:ext>
                </a:extLst>
              </p:cNvPr>
              <p:cNvPicPr>
                <a:picLocks noGrp="1" noRot="1" noChangeAspect="1" noMove="1" noResize="1" noEditPoints="1" noAdjustHandles="1" noChangeArrowheads="1" noChangeShapeType="1"/>
              </p:cNvPicPr>
              <p:nvPr/>
            </p:nvPicPr>
            <p:blipFill>
              <a:blip r:embed="rId6"/>
              <a:stretch>
                <a:fillRect/>
              </a:stretch>
            </p:blipFill>
            <p:spPr>
              <a:xfrm>
                <a:off x="6939000" y="4125600"/>
                <a:ext cx="785520" cy="725040"/>
              </a:xfrm>
              <a:prstGeom prst="rect">
                <a:avLst/>
              </a:prstGeom>
            </p:spPr>
          </p:pic>
        </mc:Fallback>
      </mc:AlternateContent>
      <p:pic>
        <p:nvPicPr>
          <p:cNvPr id="10" name="Audio 9">
            <a:hlinkClick r:id="" action="ppaction://media"/>
            <a:extLst>
              <a:ext uri="{FF2B5EF4-FFF2-40B4-BE49-F238E27FC236}">
                <a16:creationId xmlns:a16="http://schemas.microsoft.com/office/drawing/2014/main" id="{D16A967D-ED5D-416F-B253-2C9D70A313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0559203"/>
      </p:ext>
    </p:extLst>
  </p:cSld>
  <p:clrMapOvr>
    <a:masterClrMapping/>
  </p:clrMapOvr>
  <mc:AlternateContent xmlns:mc="http://schemas.openxmlformats.org/markup-compatibility/2006" xmlns:p14="http://schemas.microsoft.com/office/powerpoint/2010/main">
    <mc:Choice Requires="p14">
      <p:transition spd="slow" p14:dur="2000" advTm="46416"/>
    </mc:Choice>
    <mc:Fallback xmlns="">
      <p:transition spd="slow" advTm="4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02942544-D563-44B5-A667-6F95C299F438}"/>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Step 4- Enter Your Child’s Password</a:t>
            </a:r>
          </a:p>
        </p:txBody>
      </p:sp>
      <p:sp>
        <p:nvSpPr>
          <p:cNvPr id="9" name="Content Placeholder 8">
            <a:extLst>
              <a:ext uri="{FF2B5EF4-FFF2-40B4-BE49-F238E27FC236}">
                <a16:creationId xmlns:a16="http://schemas.microsoft.com/office/drawing/2014/main" id="{8AA8BCD7-52EB-4CB2-B07F-E862A546B50D}"/>
              </a:ext>
            </a:extLst>
          </p:cNvPr>
          <p:cNvSpPr>
            <a:spLocks noGrp="1"/>
          </p:cNvSpPr>
          <p:nvPr>
            <p:ph idx="1"/>
          </p:nvPr>
        </p:nvSpPr>
        <p:spPr>
          <a:xfrm>
            <a:off x="1424904" y="2494450"/>
            <a:ext cx="4053545" cy="3563159"/>
          </a:xfrm>
        </p:spPr>
        <p:txBody>
          <a:bodyPr>
            <a:normAutofit/>
          </a:bodyPr>
          <a:lstStyle/>
          <a:p>
            <a:r>
              <a:rPr lang="en-US" sz="2400" dirty="0"/>
              <a:t>Your child will be given a password from their teacher.  The password may include letters and numbers or pictures, (ex. a turtle, rocket ship, etc.).</a:t>
            </a:r>
          </a:p>
          <a:p>
            <a:r>
              <a:rPr lang="en-US" sz="2400" dirty="0"/>
              <a:t>Enter the password and click go.</a:t>
            </a:r>
          </a:p>
        </p:txBody>
      </p:sp>
      <p:pic>
        <p:nvPicPr>
          <p:cNvPr id="5" name="Content Placeholder 4" descr="A screenshot of a cell phone&#10;&#10;Description automatically generated">
            <a:extLst>
              <a:ext uri="{FF2B5EF4-FFF2-40B4-BE49-F238E27FC236}">
                <a16:creationId xmlns:a16="http://schemas.microsoft.com/office/drawing/2014/main" id="{8B2B5865-3125-4F06-B068-9771CD3CD186}"/>
              </a:ext>
            </a:extLst>
          </p:cNvPr>
          <p:cNvPicPr>
            <a:picLocks noChangeAspect="1"/>
          </p:cNvPicPr>
          <p:nvPr/>
        </p:nvPicPr>
        <p:blipFill rotWithShape="1">
          <a:blip r:embed="rId4">
            <a:extLst>
              <a:ext uri="{28A0092B-C50C-407E-A947-70E740481C1C}">
                <a14:useLocalDpi xmlns:a14="http://schemas.microsoft.com/office/drawing/2010/main" val="0"/>
              </a:ext>
            </a:extLst>
          </a:blip>
          <a:srcRect l="17666" r="14610" b="-1"/>
          <a:stretch/>
        </p:blipFill>
        <p:spPr>
          <a:xfrm>
            <a:off x="6094476" y="2494237"/>
            <a:ext cx="4802404" cy="3563372"/>
          </a:xfrm>
          <a:prstGeom prst="rect">
            <a:avLst/>
          </a:prstGeom>
        </p:spPr>
      </p:pic>
      <p:sp>
        <p:nvSpPr>
          <p:cNvPr id="6" name="Footer Placeholder 5">
            <a:extLst>
              <a:ext uri="{FF2B5EF4-FFF2-40B4-BE49-F238E27FC236}">
                <a16:creationId xmlns:a16="http://schemas.microsoft.com/office/drawing/2014/main" id="{F387FA31-B118-44F5-8064-BBD13949DA28}"/>
              </a:ext>
            </a:extLst>
          </p:cNvPr>
          <p:cNvSpPr>
            <a:spLocks noGrp="1"/>
          </p:cNvSpPr>
          <p:nvPr>
            <p:ph type="ftr" sz="quarter" idx="11"/>
          </p:nvPr>
        </p:nvSpPr>
        <p:spPr>
          <a:xfrm>
            <a:off x="644055" y="6356350"/>
            <a:ext cx="7509345" cy="365125"/>
          </a:xfrm>
        </p:spPr>
        <p:txBody>
          <a:bodyPr/>
          <a:lstStyle/>
          <a:p>
            <a:r>
              <a:rPr lang="en-US" dirty="0"/>
              <a:t>Mengel, K. (2020). Reading with Kids A-Z "How to".  Adapted from Kids A-Z website.  Retrieved on 4/9/2020.</a:t>
            </a:r>
          </a:p>
        </p:txBody>
      </p:sp>
      <p:sp>
        <p:nvSpPr>
          <p:cNvPr id="13" name="Arrow: Down 12">
            <a:extLst>
              <a:ext uri="{FF2B5EF4-FFF2-40B4-BE49-F238E27FC236}">
                <a16:creationId xmlns:a16="http://schemas.microsoft.com/office/drawing/2014/main" id="{F4C11EFB-5577-43CC-9396-5DF81590E01E}"/>
              </a:ext>
            </a:extLst>
          </p:cNvPr>
          <p:cNvSpPr/>
          <p:nvPr/>
        </p:nvSpPr>
        <p:spPr>
          <a:xfrm rot="18270369">
            <a:off x="6889153" y="3409086"/>
            <a:ext cx="427031" cy="883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6CF681FD-1135-499E-9CF7-66D19F516143}"/>
                  </a:ext>
                </a:extLst>
              </p14:cNvPr>
              <p14:cNvContentPartPr/>
              <p14:nvPr>
                <p:extLst>
                  <p:ext uri="{42D2F446-02D8-4167-A562-619A0277C38B}">
                    <p15:isNarration xmlns:p15="http://schemas.microsoft.com/office/powerpoint/2012/main" val="1"/>
                  </p:ext>
                </p:extLst>
              </p14:nvPr>
            </p14:nvContentPartPr>
            <p14:xfrm>
              <a:off x="7432200" y="3661200"/>
              <a:ext cx="1977120" cy="978480"/>
            </p14:xfrm>
          </p:contentPart>
        </mc:Choice>
        <mc:Fallback xmlns="">
          <p:pic>
            <p:nvPicPr>
              <p:cNvPr id="8" name="Ink 7">
                <a:extLst>
                  <a:ext uri="{FF2B5EF4-FFF2-40B4-BE49-F238E27FC236}">
                    <a16:creationId xmlns:a16="http://schemas.microsoft.com/office/drawing/2014/main" id="{6CF681FD-1135-499E-9CF7-66D19F516143}"/>
                  </a:ext>
                </a:extLst>
              </p:cNvPr>
              <p:cNvPicPr>
                <a:picLocks noGrp="1" noRot="1" noChangeAspect="1" noMove="1" noResize="1" noEditPoints="1" noAdjustHandles="1" noChangeArrowheads="1" noChangeShapeType="1"/>
              </p:cNvPicPr>
              <p:nvPr/>
            </p:nvPicPr>
            <p:blipFill>
              <a:blip r:embed="rId6"/>
              <a:stretch>
                <a:fillRect/>
              </a:stretch>
            </p:blipFill>
            <p:spPr>
              <a:xfrm>
                <a:off x="7422840" y="3651840"/>
                <a:ext cx="1995840" cy="997200"/>
              </a:xfrm>
              <a:prstGeom prst="rect">
                <a:avLst/>
              </a:prstGeom>
            </p:spPr>
          </p:pic>
        </mc:Fallback>
      </mc:AlternateContent>
      <p:pic>
        <p:nvPicPr>
          <p:cNvPr id="10" name="Audio 9">
            <a:hlinkClick r:id="" action="ppaction://media"/>
            <a:extLst>
              <a:ext uri="{FF2B5EF4-FFF2-40B4-BE49-F238E27FC236}">
                <a16:creationId xmlns:a16="http://schemas.microsoft.com/office/drawing/2014/main" id="{84E48EA7-7DE2-4688-9E4D-6784B0A67E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9748467"/>
      </p:ext>
    </p:extLst>
  </p:cSld>
  <p:clrMapOvr>
    <a:masterClrMapping/>
  </p:clrMapOvr>
  <mc:AlternateContent xmlns:mc="http://schemas.openxmlformats.org/markup-compatibility/2006" xmlns:p14="http://schemas.microsoft.com/office/powerpoint/2010/main">
    <mc:Choice Requires="p14">
      <p:transition spd="slow" p14:dur="2000" advTm="39196"/>
    </mc:Choice>
    <mc:Fallback xmlns="">
      <p:transition spd="slow" advTm="3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BC33B555-1C79-40AE-98E3-B2F2F071DAE7}"/>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Step 5- Select </a:t>
            </a:r>
            <a:r>
              <a:rPr lang="en-US" sz="4000" b="1" dirty="0">
                <a:solidFill>
                  <a:srgbClr val="FFFFFF"/>
                </a:solidFill>
              </a:rPr>
              <a:t>Level Up!</a:t>
            </a:r>
            <a:r>
              <a:rPr lang="en-US" sz="4000" dirty="0">
                <a:solidFill>
                  <a:srgbClr val="FFFFFF"/>
                </a:solidFill>
              </a:rPr>
              <a:t> or </a:t>
            </a:r>
            <a:r>
              <a:rPr lang="en-US" sz="4000" b="1" dirty="0">
                <a:solidFill>
                  <a:srgbClr val="FFFFFF"/>
                </a:solidFill>
              </a:rPr>
              <a:t>My</a:t>
            </a:r>
            <a:r>
              <a:rPr lang="en-US" sz="4000" dirty="0">
                <a:solidFill>
                  <a:srgbClr val="FFFFFF"/>
                </a:solidFill>
              </a:rPr>
              <a:t> </a:t>
            </a:r>
            <a:r>
              <a:rPr lang="en-US" sz="4000" b="1" dirty="0">
                <a:solidFill>
                  <a:srgbClr val="FFFFFF"/>
                </a:solidFill>
              </a:rPr>
              <a:t>Assignment</a:t>
            </a:r>
          </a:p>
        </p:txBody>
      </p:sp>
      <p:sp>
        <p:nvSpPr>
          <p:cNvPr id="9" name="Content Placeholder 8">
            <a:extLst>
              <a:ext uri="{FF2B5EF4-FFF2-40B4-BE49-F238E27FC236}">
                <a16:creationId xmlns:a16="http://schemas.microsoft.com/office/drawing/2014/main" id="{F678C9A4-66C3-4116-B987-FB8755DAD04A}"/>
              </a:ext>
            </a:extLst>
          </p:cNvPr>
          <p:cNvSpPr>
            <a:spLocks noGrp="1"/>
          </p:cNvSpPr>
          <p:nvPr>
            <p:ph idx="1"/>
          </p:nvPr>
        </p:nvSpPr>
        <p:spPr>
          <a:xfrm>
            <a:off x="1424904" y="2301262"/>
            <a:ext cx="4053545" cy="3756348"/>
          </a:xfrm>
        </p:spPr>
        <p:txBody>
          <a:bodyPr>
            <a:normAutofit fontScale="85000" lnSpcReduction="20000"/>
          </a:bodyPr>
          <a:lstStyle/>
          <a:p>
            <a:r>
              <a:rPr lang="en-US" sz="2400" dirty="0"/>
              <a:t>It is a good idea to check for assignments from </a:t>
            </a:r>
            <a:r>
              <a:rPr lang="en-US" sz="2400" b="1" dirty="0"/>
              <a:t>My Assignments</a:t>
            </a:r>
            <a:r>
              <a:rPr lang="en-US" sz="2400" dirty="0"/>
              <a:t> before entering </a:t>
            </a:r>
            <a:r>
              <a:rPr lang="en-US" sz="2400" b="1" dirty="0"/>
              <a:t>Level Up!</a:t>
            </a:r>
            <a:r>
              <a:rPr lang="en-US" sz="2400" dirty="0"/>
              <a:t>.  This helps your child to get assignments completed so that feedback can be provided.  </a:t>
            </a:r>
          </a:p>
          <a:p>
            <a:r>
              <a:rPr lang="en-US" sz="2400" dirty="0"/>
              <a:t>Not all teachers create assignments for their students.</a:t>
            </a:r>
          </a:p>
          <a:p>
            <a:r>
              <a:rPr lang="en-US" sz="2400" dirty="0"/>
              <a:t>Assignments are optional. However, assignments have been carefully selected for your child as a measure of their progress and will help your child’s teacher gain insight on progress with key skills.  </a:t>
            </a:r>
          </a:p>
        </p:txBody>
      </p:sp>
      <p:pic>
        <p:nvPicPr>
          <p:cNvPr id="5" name="Content Placeholder 4" descr="A picture containing monitor, electronics, screen, display&#10;&#10;Description automatically generated">
            <a:extLst>
              <a:ext uri="{FF2B5EF4-FFF2-40B4-BE49-F238E27FC236}">
                <a16:creationId xmlns:a16="http://schemas.microsoft.com/office/drawing/2014/main" id="{F2F11F53-1557-4C9A-8EDC-EC24A13A2DFE}"/>
              </a:ext>
            </a:extLst>
          </p:cNvPr>
          <p:cNvPicPr>
            <a:picLocks noChangeAspect="1"/>
          </p:cNvPicPr>
          <p:nvPr/>
        </p:nvPicPr>
        <p:blipFill rotWithShape="1">
          <a:blip r:embed="rId4">
            <a:extLst>
              <a:ext uri="{28A0092B-C50C-407E-A947-70E740481C1C}">
                <a14:useLocalDpi xmlns:a14="http://schemas.microsoft.com/office/drawing/2010/main" val="0"/>
              </a:ext>
            </a:extLst>
          </a:blip>
          <a:srcRect l="16424" r="15853" b="-1"/>
          <a:stretch/>
        </p:blipFill>
        <p:spPr>
          <a:xfrm>
            <a:off x="6098892" y="2492376"/>
            <a:ext cx="4802404" cy="3563372"/>
          </a:xfrm>
          <a:prstGeom prst="rect">
            <a:avLst/>
          </a:prstGeom>
        </p:spPr>
      </p:pic>
      <p:sp>
        <p:nvSpPr>
          <p:cNvPr id="6" name="Footer Placeholder 5">
            <a:extLst>
              <a:ext uri="{FF2B5EF4-FFF2-40B4-BE49-F238E27FC236}">
                <a16:creationId xmlns:a16="http://schemas.microsoft.com/office/drawing/2014/main" id="{CF71ACC8-1083-40CD-AF8C-40D19D30EEC6}"/>
              </a:ext>
            </a:extLst>
          </p:cNvPr>
          <p:cNvSpPr>
            <a:spLocks noGrp="1"/>
          </p:cNvSpPr>
          <p:nvPr>
            <p:ph type="ftr" sz="quarter" idx="11"/>
          </p:nvPr>
        </p:nvSpPr>
        <p:spPr>
          <a:xfrm>
            <a:off x="812935" y="6398771"/>
            <a:ext cx="7589874"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79F3C140-DCAF-4FB3-8369-9B840F3F3B90}"/>
                  </a:ext>
                </a:extLst>
              </p14:cNvPr>
              <p14:cNvContentPartPr/>
              <p14:nvPr>
                <p:extLst>
                  <p:ext uri="{42D2F446-02D8-4167-A562-619A0277C38B}">
                    <p15:isNarration xmlns:p15="http://schemas.microsoft.com/office/powerpoint/2012/main" val="1"/>
                  </p:ext>
                </p:extLst>
              </p14:nvPr>
            </p14:nvContentPartPr>
            <p14:xfrm>
              <a:off x="8309520" y="4326840"/>
              <a:ext cx="1714680" cy="1038960"/>
            </p14:xfrm>
          </p:contentPart>
        </mc:Choice>
        <mc:Fallback xmlns="">
          <p:pic>
            <p:nvPicPr>
              <p:cNvPr id="8" name="Ink 7">
                <a:extLst>
                  <a:ext uri="{FF2B5EF4-FFF2-40B4-BE49-F238E27FC236}">
                    <a16:creationId xmlns:a16="http://schemas.microsoft.com/office/drawing/2014/main" id="{79F3C140-DCAF-4FB3-8369-9B840F3F3B90}"/>
                  </a:ext>
                </a:extLst>
              </p:cNvPr>
              <p:cNvPicPr>
                <a:picLocks noGrp="1" noRot="1" noChangeAspect="1" noMove="1" noResize="1" noEditPoints="1" noAdjustHandles="1" noChangeArrowheads="1" noChangeShapeType="1"/>
              </p:cNvPicPr>
              <p:nvPr/>
            </p:nvPicPr>
            <p:blipFill>
              <a:blip r:embed="rId6"/>
              <a:stretch>
                <a:fillRect/>
              </a:stretch>
            </p:blipFill>
            <p:spPr>
              <a:xfrm>
                <a:off x="8300160" y="4317480"/>
                <a:ext cx="1733400" cy="1057680"/>
              </a:xfrm>
              <a:prstGeom prst="rect">
                <a:avLst/>
              </a:prstGeom>
            </p:spPr>
          </p:pic>
        </mc:Fallback>
      </mc:AlternateContent>
      <p:pic>
        <p:nvPicPr>
          <p:cNvPr id="10" name="Audio 9">
            <a:hlinkClick r:id="" action="ppaction://media"/>
            <a:extLst>
              <a:ext uri="{FF2B5EF4-FFF2-40B4-BE49-F238E27FC236}">
                <a16:creationId xmlns:a16="http://schemas.microsoft.com/office/drawing/2014/main" id="{CA025CCA-8F18-47DF-A19F-6193A7EFA0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5212504"/>
      </p:ext>
    </p:extLst>
  </p:cSld>
  <p:clrMapOvr>
    <a:masterClrMapping/>
  </p:clrMapOvr>
  <mc:AlternateContent xmlns:mc="http://schemas.openxmlformats.org/markup-compatibility/2006" xmlns:p14="http://schemas.microsoft.com/office/powerpoint/2010/main">
    <mc:Choice Requires="p14">
      <p:transition spd="slow" p14:dur="2000" advTm="40453"/>
    </mc:Choice>
    <mc:Fallback xmlns="">
      <p:transition spd="slow" advTm="4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DAC3-E568-4BBA-A324-9654E1244423}"/>
              </a:ext>
            </a:extLst>
          </p:cNvPr>
          <p:cNvSpPr>
            <a:spLocks noGrp="1"/>
          </p:cNvSpPr>
          <p:nvPr>
            <p:ph type="title"/>
          </p:nvPr>
        </p:nvSpPr>
        <p:spPr>
          <a:xfrm>
            <a:off x="838200" y="365125"/>
            <a:ext cx="10515600" cy="1325563"/>
          </a:xfrm>
        </p:spPr>
        <p:txBody>
          <a:bodyPr>
            <a:normAutofit/>
          </a:bodyPr>
          <a:lstStyle/>
          <a:p>
            <a:r>
              <a:rPr lang="en-US" dirty="0"/>
              <a:t>Step 6- Completing Assignments</a:t>
            </a:r>
          </a:p>
        </p:txBody>
      </p:sp>
      <p:sp>
        <p:nvSpPr>
          <p:cNvPr id="9" name="Content Placeholder 8">
            <a:extLst>
              <a:ext uri="{FF2B5EF4-FFF2-40B4-BE49-F238E27FC236}">
                <a16:creationId xmlns:a16="http://schemas.microsoft.com/office/drawing/2014/main" id="{2960FAD8-2037-4107-9488-5ECAF5A2B8B4}"/>
              </a:ext>
            </a:extLst>
          </p:cNvPr>
          <p:cNvSpPr>
            <a:spLocks noGrp="1"/>
          </p:cNvSpPr>
          <p:nvPr>
            <p:ph idx="1"/>
          </p:nvPr>
        </p:nvSpPr>
        <p:spPr>
          <a:xfrm>
            <a:off x="838200" y="1825625"/>
            <a:ext cx="3797807" cy="4351338"/>
          </a:xfrm>
        </p:spPr>
        <p:txBody>
          <a:bodyPr>
            <a:normAutofit fontScale="92500" lnSpcReduction="10000"/>
          </a:bodyPr>
          <a:lstStyle/>
          <a:p>
            <a:r>
              <a:rPr lang="en-US" sz="2000" dirty="0"/>
              <a:t>If your child has an assignment, click on the book that they would like to complete first.  It doesn’t matter what order assignments are completed in.</a:t>
            </a:r>
          </a:p>
          <a:p>
            <a:r>
              <a:rPr lang="en-US" sz="2000" dirty="0"/>
              <a:t>Students have the option of listening to a book or reading it.  Click on the </a:t>
            </a:r>
            <a:r>
              <a:rPr lang="en-US" sz="2000" b="1" dirty="0"/>
              <a:t>headphone icon </a:t>
            </a:r>
            <a:r>
              <a:rPr lang="en-US" sz="2000" dirty="0"/>
              <a:t>to  listen or the </a:t>
            </a:r>
            <a:r>
              <a:rPr lang="en-US" sz="2000" b="1" dirty="0"/>
              <a:t>book icon </a:t>
            </a:r>
            <a:r>
              <a:rPr lang="en-US" sz="2000" dirty="0"/>
              <a:t>to read the book selected. </a:t>
            </a:r>
          </a:p>
          <a:p>
            <a:r>
              <a:rPr lang="en-US" sz="2000" dirty="0"/>
              <a:t>Your child should click on the </a:t>
            </a:r>
            <a:r>
              <a:rPr lang="en-US" sz="2000" b="1" dirty="0"/>
              <a:t>question mark icon </a:t>
            </a:r>
            <a:r>
              <a:rPr lang="en-US" sz="2000" dirty="0"/>
              <a:t>to take a quiz. Students should take a quiz only after they have listened to the book and have read it.</a:t>
            </a:r>
          </a:p>
          <a:p>
            <a:r>
              <a:rPr lang="en-US" sz="2000" dirty="0"/>
              <a:t>Not all books have quizzes.</a:t>
            </a:r>
          </a:p>
          <a:p>
            <a:endParaRPr lang="en-US" sz="2000" dirty="0"/>
          </a:p>
          <a:p>
            <a:endParaRPr lang="en-US" sz="2000" dirty="0"/>
          </a:p>
        </p:txBody>
      </p:sp>
      <p:pic>
        <p:nvPicPr>
          <p:cNvPr id="10" name="Picture 9" descr="A picture containing screenshot&#10;&#10;Description automatically generated">
            <a:extLst>
              <a:ext uri="{FF2B5EF4-FFF2-40B4-BE49-F238E27FC236}">
                <a16:creationId xmlns:a16="http://schemas.microsoft.com/office/drawing/2014/main" id="{EC77D8F0-26A6-488B-B91A-070625823FFA}"/>
              </a:ext>
            </a:extLst>
          </p:cNvPr>
          <p:cNvPicPr>
            <a:picLocks noChangeAspect="1"/>
          </p:cNvPicPr>
          <p:nvPr/>
        </p:nvPicPr>
        <p:blipFill rotWithShape="1">
          <a:blip r:embed="rId4">
            <a:extLst>
              <a:ext uri="{28A0092B-C50C-407E-A947-70E740481C1C}">
                <a14:useLocalDpi xmlns:a14="http://schemas.microsoft.com/office/drawing/2010/main" val="0"/>
              </a:ext>
            </a:extLst>
          </a:blip>
          <a:srcRect r="6268" b="-1"/>
          <a:stretch/>
        </p:blipFill>
        <p:spPr>
          <a:xfrm>
            <a:off x="5120640" y="1904281"/>
            <a:ext cx="6233160" cy="4272681"/>
          </a:xfrm>
          <a:prstGeom prst="rect">
            <a:avLst/>
          </a:prstGeom>
        </p:spPr>
      </p:pic>
      <p:pic>
        <p:nvPicPr>
          <p:cNvPr id="16" name="Picture 15">
            <a:extLst>
              <a:ext uri="{FF2B5EF4-FFF2-40B4-BE49-F238E27FC236}">
                <a16:creationId xmlns:a16="http://schemas.microsoft.com/office/drawing/2014/main" id="{22D8C9C3-115A-4B86-9DE4-2E351F40C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2" y="3214657"/>
            <a:ext cx="1028844" cy="428685"/>
          </a:xfrm>
          <a:prstGeom prst="rect">
            <a:avLst/>
          </a:prstGeom>
        </p:spPr>
      </p:pic>
      <p:pic>
        <p:nvPicPr>
          <p:cNvPr id="18" name="Picture 17">
            <a:extLst>
              <a:ext uri="{FF2B5EF4-FFF2-40B4-BE49-F238E27FC236}">
                <a16:creationId xmlns:a16="http://schemas.microsoft.com/office/drawing/2014/main" id="{3F9F04DE-EFFC-4B22-9F29-96A3029D9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788" y="4490994"/>
            <a:ext cx="495369" cy="419158"/>
          </a:xfrm>
          <a:prstGeom prst="rect">
            <a:avLst/>
          </a:prstGeom>
        </p:spPr>
      </p:pic>
      <p:sp>
        <p:nvSpPr>
          <p:cNvPr id="19" name="Footer Placeholder 18">
            <a:extLst>
              <a:ext uri="{FF2B5EF4-FFF2-40B4-BE49-F238E27FC236}">
                <a16:creationId xmlns:a16="http://schemas.microsoft.com/office/drawing/2014/main" id="{236C80AD-AB67-40E7-806A-FE011B6C9A78}"/>
              </a:ext>
            </a:extLst>
          </p:cNvPr>
          <p:cNvSpPr>
            <a:spLocks noGrp="1"/>
          </p:cNvSpPr>
          <p:nvPr>
            <p:ph type="ftr" sz="quarter" idx="11"/>
          </p:nvPr>
        </p:nvSpPr>
        <p:spPr>
          <a:xfrm>
            <a:off x="834157" y="6356350"/>
            <a:ext cx="7319243"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k 5">
                <a:extLst>
                  <a:ext uri="{FF2B5EF4-FFF2-40B4-BE49-F238E27FC236}">
                    <a16:creationId xmlns:a16="http://schemas.microsoft.com/office/drawing/2014/main" id="{94E17D88-852B-4C59-8BDB-2B6B3C68E068}"/>
                  </a:ext>
                </a:extLst>
              </p14:cNvPr>
              <p14:cNvContentPartPr/>
              <p14:nvPr>
                <p:extLst>
                  <p:ext uri="{42D2F446-02D8-4167-A562-619A0277C38B}">
                    <p15:isNarration xmlns:p15="http://schemas.microsoft.com/office/powerpoint/2012/main" val="1"/>
                  </p:ext>
                </p:extLst>
              </p14:nvPr>
            </p14:nvContentPartPr>
            <p14:xfrm>
              <a:off x="5375160" y="5678280"/>
              <a:ext cx="1200240" cy="524520"/>
            </p14:xfrm>
          </p:contentPart>
        </mc:Choice>
        <mc:Fallback xmlns="">
          <p:pic>
            <p:nvPicPr>
              <p:cNvPr id="6" name="Ink 5">
                <a:extLst>
                  <a:ext uri="{FF2B5EF4-FFF2-40B4-BE49-F238E27FC236}">
                    <a16:creationId xmlns:a16="http://schemas.microsoft.com/office/drawing/2014/main" id="{94E17D88-852B-4C59-8BDB-2B6B3C68E068}"/>
                  </a:ext>
                </a:extLst>
              </p:cNvPr>
              <p:cNvPicPr>
                <a:picLocks noGrp="1" noRot="1" noChangeAspect="1" noMove="1" noResize="1" noEditPoints="1" noAdjustHandles="1" noChangeArrowheads="1" noChangeShapeType="1"/>
              </p:cNvPicPr>
              <p:nvPr/>
            </p:nvPicPr>
            <p:blipFill>
              <a:blip r:embed="rId8"/>
              <a:stretch>
                <a:fillRect/>
              </a:stretch>
            </p:blipFill>
            <p:spPr>
              <a:xfrm>
                <a:off x="5365800" y="5668920"/>
                <a:ext cx="1218960" cy="543240"/>
              </a:xfrm>
              <a:prstGeom prst="rect">
                <a:avLst/>
              </a:prstGeom>
            </p:spPr>
          </p:pic>
        </mc:Fallback>
      </mc:AlternateContent>
      <p:pic>
        <p:nvPicPr>
          <p:cNvPr id="7" name="Audio 6">
            <a:hlinkClick r:id="" action="ppaction://media"/>
            <a:extLst>
              <a:ext uri="{FF2B5EF4-FFF2-40B4-BE49-F238E27FC236}">
                <a16:creationId xmlns:a16="http://schemas.microsoft.com/office/drawing/2014/main" id="{BE9952F4-2C69-4FFE-ABC8-25833166D4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8491188"/>
      </p:ext>
    </p:extLst>
  </p:cSld>
  <p:clrMapOvr>
    <a:masterClrMapping/>
  </p:clrMapOvr>
  <mc:AlternateContent xmlns:mc="http://schemas.openxmlformats.org/markup-compatibility/2006" xmlns:p14="http://schemas.microsoft.com/office/powerpoint/2010/main">
    <mc:Choice Requires="p14">
      <p:transition spd="slow" p14:dur="2000" advTm="58793"/>
    </mc:Choice>
    <mc:Fallback xmlns="">
      <p:transition spd="slow" advTm="5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99709F6-819A-4A9B-B299-52B516DA2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DE956BBB-7B91-4BF1-8CC5-4F1F5C3E0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331C4F13-3AB4-4BD8-B1A2-76809863ED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45">
              <a:extLst>
                <a:ext uri="{FF2B5EF4-FFF2-40B4-BE49-F238E27FC236}">
                  <a16:creationId xmlns:a16="http://schemas.microsoft.com/office/drawing/2014/main" id="{52D8231F-00FF-4EE0-B405-28CC397CF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46">
              <a:extLst>
                <a:ext uri="{FF2B5EF4-FFF2-40B4-BE49-F238E27FC236}">
                  <a16:creationId xmlns:a16="http://schemas.microsoft.com/office/drawing/2014/main" id="{C80BB271-C270-4FB5-B9F1-D81F239ED0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47">
              <a:extLst>
                <a:ext uri="{FF2B5EF4-FFF2-40B4-BE49-F238E27FC236}">
                  <a16:creationId xmlns:a16="http://schemas.microsoft.com/office/drawing/2014/main" id="{1BDA5F0C-5FEC-4DA5-A154-3EC7AA690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Rectangle 27">
              <a:extLst>
                <a:ext uri="{FF2B5EF4-FFF2-40B4-BE49-F238E27FC236}">
                  <a16:creationId xmlns:a16="http://schemas.microsoft.com/office/drawing/2014/main" id="{E342B9BC-62E1-4F01-AE2D-4143126BE0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BC064996-B2A4-4B66-BEEF-2AC22C4F755F}"/>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Listening to a Book-</a:t>
            </a:r>
          </a:p>
        </p:txBody>
      </p:sp>
      <p:sp>
        <p:nvSpPr>
          <p:cNvPr id="9" name="Content Placeholder 8">
            <a:extLst>
              <a:ext uri="{FF2B5EF4-FFF2-40B4-BE49-F238E27FC236}">
                <a16:creationId xmlns:a16="http://schemas.microsoft.com/office/drawing/2014/main" id="{15F4F435-7BD6-415B-8B2E-F3AE6F6AEB65}"/>
              </a:ext>
            </a:extLst>
          </p:cNvPr>
          <p:cNvSpPr>
            <a:spLocks noGrp="1"/>
          </p:cNvSpPr>
          <p:nvPr>
            <p:ph idx="1"/>
          </p:nvPr>
        </p:nvSpPr>
        <p:spPr>
          <a:xfrm>
            <a:off x="1008273" y="2269974"/>
            <a:ext cx="4195708" cy="4214934"/>
          </a:xfrm>
        </p:spPr>
        <p:txBody>
          <a:bodyPr anchor="ctr">
            <a:normAutofit lnSpcReduction="10000"/>
          </a:bodyPr>
          <a:lstStyle/>
          <a:p>
            <a:r>
              <a:rPr lang="en-US" sz="1700" dirty="0"/>
              <a:t>When ready to listen to a book, click the </a:t>
            </a:r>
            <a:r>
              <a:rPr lang="en-US" sz="1700" b="1" dirty="0"/>
              <a:t>green arrow icon </a:t>
            </a:r>
            <a:r>
              <a:rPr lang="en-US" sz="1700" dirty="0"/>
              <a:t>to begin.  Students should read along silently while listening to the book.</a:t>
            </a:r>
          </a:p>
          <a:p>
            <a:r>
              <a:rPr lang="en-US" sz="1700" dirty="0"/>
              <a:t>Students will notice three additional icons once they begin listening (</a:t>
            </a:r>
            <a:r>
              <a:rPr lang="en-US" sz="1700" b="1" dirty="0"/>
              <a:t>red pause icon </a:t>
            </a:r>
            <a:r>
              <a:rPr lang="en-US" sz="1700" dirty="0"/>
              <a:t>/ </a:t>
            </a:r>
            <a:r>
              <a:rPr lang="en-US" sz="1700" b="1" dirty="0"/>
              <a:t>green arrow icon </a:t>
            </a:r>
            <a:r>
              <a:rPr lang="en-US" sz="1700" dirty="0"/>
              <a:t>(when paused)), </a:t>
            </a:r>
            <a:r>
              <a:rPr lang="en-US" sz="1700" b="1" dirty="0"/>
              <a:t>back button</a:t>
            </a:r>
            <a:r>
              <a:rPr lang="en-US" sz="1700" dirty="0"/>
              <a:t>, and </a:t>
            </a:r>
            <a:r>
              <a:rPr lang="en-US" sz="1700" b="1" dirty="0"/>
              <a:t>next button</a:t>
            </a:r>
            <a:r>
              <a:rPr lang="en-US" sz="1700" dirty="0"/>
              <a:t>).  They will need to use these icons and buttons to move through the book.  The book will automatically advance once started, but if the book is paused your child will need to decide which icon and buttons they need to use to continue in the book.</a:t>
            </a:r>
          </a:p>
          <a:p>
            <a:r>
              <a:rPr lang="en-US" sz="1700" dirty="0"/>
              <a:t>Your child may want to use the </a:t>
            </a:r>
            <a:r>
              <a:rPr lang="en-US" sz="1700" b="1" dirty="0"/>
              <a:t>back button</a:t>
            </a:r>
            <a:r>
              <a:rPr lang="en-US" sz="1700" dirty="0"/>
              <a:t> if they need to reread a previous page, or the </a:t>
            </a:r>
            <a:r>
              <a:rPr lang="en-US" sz="1700" b="1" dirty="0"/>
              <a:t>next button </a:t>
            </a:r>
            <a:r>
              <a:rPr lang="en-US" sz="1700" dirty="0"/>
              <a:t>to move to a new page.</a:t>
            </a:r>
          </a:p>
        </p:txBody>
      </p:sp>
      <p:pic>
        <p:nvPicPr>
          <p:cNvPr id="5" name="Content Placeholder 4" descr="A screenshot of a cell phone&#10;&#10;Description automatically generated">
            <a:extLst>
              <a:ext uri="{FF2B5EF4-FFF2-40B4-BE49-F238E27FC236}">
                <a16:creationId xmlns:a16="http://schemas.microsoft.com/office/drawing/2014/main" id="{B39168A2-FC0E-45C7-A814-E0183173A6B4}"/>
              </a:ext>
            </a:extLst>
          </p:cNvPr>
          <p:cNvPicPr>
            <a:picLocks noChangeAspect="1"/>
          </p:cNvPicPr>
          <p:nvPr/>
        </p:nvPicPr>
        <p:blipFill rotWithShape="1">
          <a:blip r:embed="rId4">
            <a:extLst>
              <a:ext uri="{28A0092B-C50C-407E-A947-70E740481C1C}">
                <a14:useLocalDpi xmlns:a14="http://schemas.microsoft.com/office/drawing/2010/main" val="0"/>
              </a:ext>
            </a:extLst>
          </a:blip>
          <a:srcRect l="20" r="51" b="2"/>
          <a:stretch/>
        </p:blipFill>
        <p:spPr>
          <a:xfrm>
            <a:off x="5276639" y="3292357"/>
            <a:ext cx="2650372" cy="1816757"/>
          </a:xfrm>
          <a:prstGeom prst="rect">
            <a:avLst/>
          </a:prstGeom>
        </p:spPr>
      </p:pic>
      <p:pic>
        <p:nvPicPr>
          <p:cNvPr id="14" name="Picture 13" descr="A screen shot of an animal&#10;&#10;Description automatically generated">
            <a:extLst>
              <a:ext uri="{FF2B5EF4-FFF2-40B4-BE49-F238E27FC236}">
                <a16:creationId xmlns:a16="http://schemas.microsoft.com/office/drawing/2014/main" id="{0C5C2D9E-DCE7-411C-841B-B3F29E2AC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031" y="2564846"/>
            <a:ext cx="3136171" cy="1732734"/>
          </a:xfrm>
          <a:prstGeom prst="rect">
            <a:avLst/>
          </a:prstGeom>
        </p:spPr>
      </p:pic>
      <p:pic>
        <p:nvPicPr>
          <p:cNvPr id="16" name="Picture 15" descr="A screen shot of a leopard&#10;&#10;Description automatically generated">
            <a:extLst>
              <a:ext uri="{FF2B5EF4-FFF2-40B4-BE49-F238E27FC236}">
                <a16:creationId xmlns:a16="http://schemas.microsoft.com/office/drawing/2014/main" id="{08720CAA-8D77-4519-99D0-DA480BABFC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7033" y="4574979"/>
            <a:ext cx="3136169" cy="1795456"/>
          </a:xfrm>
          <a:prstGeom prst="rect">
            <a:avLst/>
          </a:prstGeom>
        </p:spPr>
      </p:pic>
      <p:sp>
        <p:nvSpPr>
          <p:cNvPr id="18" name="Arrow: Down 17">
            <a:extLst>
              <a:ext uri="{FF2B5EF4-FFF2-40B4-BE49-F238E27FC236}">
                <a16:creationId xmlns:a16="http://schemas.microsoft.com/office/drawing/2014/main" id="{45CDD28C-7FF1-46A8-A9CC-06A0F621EA8F}"/>
              </a:ext>
            </a:extLst>
          </p:cNvPr>
          <p:cNvSpPr/>
          <p:nvPr/>
        </p:nvSpPr>
        <p:spPr>
          <a:xfrm rot="1239387">
            <a:off x="10847440" y="2107243"/>
            <a:ext cx="304865" cy="45780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Down 28">
            <a:extLst>
              <a:ext uri="{FF2B5EF4-FFF2-40B4-BE49-F238E27FC236}">
                <a16:creationId xmlns:a16="http://schemas.microsoft.com/office/drawing/2014/main" id="{2A856E9A-0CB5-4076-B4B4-2606776A391D}"/>
              </a:ext>
            </a:extLst>
          </p:cNvPr>
          <p:cNvSpPr/>
          <p:nvPr/>
        </p:nvSpPr>
        <p:spPr>
          <a:xfrm rot="2428547">
            <a:off x="11149731" y="5694401"/>
            <a:ext cx="304865" cy="45780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Down 29">
            <a:extLst>
              <a:ext uri="{FF2B5EF4-FFF2-40B4-BE49-F238E27FC236}">
                <a16:creationId xmlns:a16="http://schemas.microsoft.com/office/drawing/2014/main" id="{309C8857-199D-4F0C-A1C3-88BA4D3D6145}"/>
              </a:ext>
            </a:extLst>
          </p:cNvPr>
          <p:cNvSpPr/>
          <p:nvPr/>
        </p:nvSpPr>
        <p:spPr>
          <a:xfrm rot="3674439">
            <a:off x="10984244" y="4255446"/>
            <a:ext cx="304865" cy="45780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Down 30">
            <a:extLst>
              <a:ext uri="{FF2B5EF4-FFF2-40B4-BE49-F238E27FC236}">
                <a16:creationId xmlns:a16="http://schemas.microsoft.com/office/drawing/2014/main" id="{56B0E475-DB1A-4596-858C-F307D9976F19}"/>
              </a:ext>
            </a:extLst>
          </p:cNvPr>
          <p:cNvSpPr/>
          <p:nvPr/>
        </p:nvSpPr>
        <p:spPr>
          <a:xfrm rot="18923893">
            <a:off x="8049126" y="5722982"/>
            <a:ext cx="304865" cy="45780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DD08D3E-82C6-4E5F-ABD6-6C7E97337A3A}"/>
              </a:ext>
            </a:extLst>
          </p:cNvPr>
          <p:cNvSpPr txBox="1"/>
          <p:nvPr/>
        </p:nvSpPr>
        <p:spPr>
          <a:xfrm>
            <a:off x="5161014" y="3866972"/>
            <a:ext cx="711110" cy="369332"/>
          </a:xfrm>
          <a:prstGeom prst="rect">
            <a:avLst/>
          </a:prstGeom>
          <a:solidFill>
            <a:schemeClr val="bg1"/>
          </a:solidFill>
        </p:spPr>
        <p:txBody>
          <a:bodyPr wrap="square" rtlCol="0">
            <a:spAutoFit/>
          </a:bodyPr>
          <a:lstStyle/>
          <a:p>
            <a:r>
              <a:rPr lang="en-US" dirty="0"/>
              <a:t>start</a:t>
            </a:r>
          </a:p>
        </p:txBody>
      </p:sp>
      <p:sp>
        <p:nvSpPr>
          <p:cNvPr id="32" name="Arrow: Down 31">
            <a:extLst>
              <a:ext uri="{FF2B5EF4-FFF2-40B4-BE49-F238E27FC236}">
                <a16:creationId xmlns:a16="http://schemas.microsoft.com/office/drawing/2014/main" id="{1EA77098-427D-4A2A-9450-689EF295D9B5}"/>
              </a:ext>
            </a:extLst>
          </p:cNvPr>
          <p:cNvSpPr/>
          <p:nvPr/>
        </p:nvSpPr>
        <p:spPr>
          <a:xfrm rot="17378166">
            <a:off x="5963871" y="3895256"/>
            <a:ext cx="242287" cy="585129"/>
          </a:xfrm>
          <a:prstGeom prst="downArrow">
            <a:avLst>
              <a:gd name="adj1" fmla="val 4775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63F5F78-E7B1-4188-9F38-F866FB2B5005}"/>
              </a:ext>
            </a:extLst>
          </p:cNvPr>
          <p:cNvSpPr txBox="1"/>
          <p:nvPr/>
        </p:nvSpPr>
        <p:spPr>
          <a:xfrm>
            <a:off x="10488324" y="1866357"/>
            <a:ext cx="908381" cy="369332"/>
          </a:xfrm>
          <a:prstGeom prst="rect">
            <a:avLst/>
          </a:prstGeom>
          <a:solidFill>
            <a:schemeClr val="bg1"/>
          </a:solidFill>
        </p:spPr>
        <p:txBody>
          <a:bodyPr wrap="square" rtlCol="0">
            <a:spAutoFit/>
          </a:bodyPr>
          <a:lstStyle/>
          <a:p>
            <a:r>
              <a:rPr lang="en-US" dirty="0"/>
              <a:t>pause</a:t>
            </a:r>
          </a:p>
        </p:txBody>
      </p:sp>
      <p:sp>
        <p:nvSpPr>
          <p:cNvPr id="35" name="TextBox 34">
            <a:extLst>
              <a:ext uri="{FF2B5EF4-FFF2-40B4-BE49-F238E27FC236}">
                <a16:creationId xmlns:a16="http://schemas.microsoft.com/office/drawing/2014/main" id="{F981F1B2-E0C9-445A-B680-416FD1B7259F}"/>
              </a:ext>
            </a:extLst>
          </p:cNvPr>
          <p:cNvSpPr txBox="1"/>
          <p:nvPr/>
        </p:nvSpPr>
        <p:spPr>
          <a:xfrm>
            <a:off x="11480890" y="4103655"/>
            <a:ext cx="708062" cy="369332"/>
          </a:xfrm>
          <a:prstGeom prst="rect">
            <a:avLst/>
          </a:prstGeom>
          <a:solidFill>
            <a:schemeClr val="bg1"/>
          </a:solidFill>
        </p:spPr>
        <p:txBody>
          <a:bodyPr wrap="square" rtlCol="0">
            <a:spAutoFit/>
          </a:bodyPr>
          <a:lstStyle/>
          <a:p>
            <a:r>
              <a:rPr lang="en-US" dirty="0"/>
              <a:t>play</a:t>
            </a:r>
          </a:p>
        </p:txBody>
      </p:sp>
      <p:pic>
        <p:nvPicPr>
          <p:cNvPr id="22" name="Picture 21">
            <a:extLst>
              <a:ext uri="{FF2B5EF4-FFF2-40B4-BE49-F238E27FC236}">
                <a16:creationId xmlns:a16="http://schemas.microsoft.com/office/drawing/2014/main" id="{5FCF292C-6BA2-42D1-B373-78D559429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9992" y="1844692"/>
            <a:ext cx="446765" cy="417597"/>
          </a:xfrm>
          <a:prstGeom prst="rect">
            <a:avLst/>
          </a:prstGeom>
        </p:spPr>
      </p:pic>
      <p:pic>
        <p:nvPicPr>
          <p:cNvPr id="39" name="Picture 38" descr="A close up of a sign&#10;&#10;Description automatically generated">
            <a:extLst>
              <a:ext uri="{FF2B5EF4-FFF2-40B4-BE49-F238E27FC236}">
                <a16:creationId xmlns:a16="http://schemas.microsoft.com/office/drawing/2014/main" id="{DA0F13B9-432E-49DA-AC33-F0E7B1DF2C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1181054" y="4098200"/>
            <a:ext cx="370761" cy="370761"/>
          </a:xfrm>
          <a:prstGeom prst="rect">
            <a:avLst/>
          </a:prstGeom>
        </p:spPr>
      </p:pic>
      <p:pic>
        <p:nvPicPr>
          <p:cNvPr id="41" name="Picture 40" descr="A close up of a sign&#10;&#10;Description automatically generated">
            <a:extLst>
              <a:ext uri="{FF2B5EF4-FFF2-40B4-BE49-F238E27FC236}">
                <a16:creationId xmlns:a16="http://schemas.microsoft.com/office/drawing/2014/main" id="{D390BE28-F235-4C25-9C0E-DC44884CB6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8793" y="5437415"/>
            <a:ext cx="547081" cy="582150"/>
          </a:xfrm>
          <a:prstGeom prst="rect">
            <a:avLst/>
          </a:prstGeom>
        </p:spPr>
      </p:pic>
      <p:pic>
        <p:nvPicPr>
          <p:cNvPr id="43" name="Picture 42" descr="A close up of a sign&#10;&#10;Description automatically generated">
            <a:extLst>
              <a:ext uri="{FF2B5EF4-FFF2-40B4-BE49-F238E27FC236}">
                <a16:creationId xmlns:a16="http://schemas.microsoft.com/office/drawing/2014/main" id="{40EFE8DC-3AC1-420D-B3A7-BFB5D8E866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77940" y="5437415"/>
            <a:ext cx="442818" cy="546142"/>
          </a:xfrm>
          <a:prstGeom prst="rect">
            <a:avLst/>
          </a:prstGeom>
        </p:spPr>
      </p:pic>
      <p:pic>
        <p:nvPicPr>
          <p:cNvPr id="46" name="Picture 45">
            <a:extLst>
              <a:ext uri="{FF2B5EF4-FFF2-40B4-BE49-F238E27FC236}">
                <a16:creationId xmlns:a16="http://schemas.microsoft.com/office/drawing/2014/main" id="{C6DEDC68-AC27-4CF9-9A6D-6E1392895E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6368" y="1845066"/>
            <a:ext cx="446765" cy="417597"/>
          </a:xfrm>
          <a:prstGeom prst="rect">
            <a:avLst/>
          </a:prstGeom>
        </p:spPr>
      </p:pic>
      <p:sp>
        <p:nvSpPr>
          <p:cNvPr id="50" name="Footer Placeholder 49">
            <a:extLst>
              <a:ext uri="{FF2B5EF4-FFF2-40B4-BE49-F238E27FC236}">
                <a16:creationId xmlns:a16="http://schemas.microsoft.com/office/drawing/2014/main" id="{D9B5DC85-2F9E-456D-9AFD-091CD2186E24}"/>
              </a:ext>
            </a:extLst>
          </p:cNvPr>
          <p:cNvSpPr>
            <a:spLocks noGrp="1"/>
          </p:cNvSpPr>
          <p:nvPr>
            <p:ph type="ftr" sz="quarter" idx="11"/>
          </p:nvPr>
        </p:nvSpPr>
        <p:spPr>
          <a:xfrm>
            <a:off x="1119321" y="6356350"/>
            <a:ext cx="7897087"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6" name="Ink 5">
                <a:extLst>
                  <a:ext uri="{FF2B5EF4-FFF2-40B4-BE49-F238E27FC236}">
                    <a16:creationId xmlns:a16="http://schemas.microsoft.com/office/drawing/2014/main" id="{F325B6D4-0DF6-4962-9E2F-69366E085CB8}"/>
                  </a:ext>
                </a:extLst>
              </p14:cNvPr>
              <p14:cNvContentPartPr/>
              <p14:nvPr>
                <p:extLst>
                  <p:ext uri="{42D2F446-02D8-4167-A562-619A0277C38B}">
                    <p15:isNarration xmlns:p15="http://schemas.microsoft.com/office/powerpoint/2012/main" val="1"/>
                  </p:ext>
                </p:extLst>
              </p14:nvPr>
            </p14:nvContentPartPr>
            <p14:xfrm>
              <a:off x="5940000" y="2440800"/>
              <a:ext cx="5445720" cy="4034520"/>
            </p14:xfrm>
          </p:contentPart>
        </mc:Choice>
        <mc:Fallback xmlns="">
          <p:pic>
            <p:nvPicPr>
              <p:cNvPr id="6" name="Ink 5">
                <a:extLst>
                  <a:ext uri="{FF2B5EF4-FFF2-40B4-BE49-F238E27FC236}">
                    <a16:creationId xmlns:a16="http://schemas.microsoft.com/office/drawing/2014/main" id="{F325B6D4-0DF6-4962-9E2F-69366E085CB8}"/>
                  </a:ext>
                </a:extLst>
              </p:cNvPr>
              <p:cNvPicPr>
                <a:picLocks noGrp="1" noRot="1" noChangeAspect="1" noMove="1" noResize="1" noEditPoints="1" noAdjustHandles="1" noChangeArrowheads="1" noChangeShapeType="1"/>
              </p:cNvPicPr>
              <p:nvPr/>
            </p:nvPicPr>
            <p:blipFill>
              <a:blip r:embed="rId12"/>
              <a:stretch>
                <a:fillRect/>
              </a:stretch>
            </p:blipFill>
            <p:spPr>
              <a:xfrm>
                <a:off x="5930640" y="2431440"/>
                <a:ext cx="5464440" cy="4053240"/>
              </a:xfrm>
              <a:prstGeom prst="rect">
                <a:avLst/>
              </a:prstGeom>
            </p:spPr>
          </p:pic>
        </mc:Fallback>
      </mc:AlternateContent>
      <p:pic>
        <p:nvPicPr>
          <p:cNvPr id="7" name="Audio 6">
            <a:hlinkClick r:id="" action="ppaction://media"/>
            <a:extLst>
              <a:ext uri="{FF2B5EF4-FFF2-40B4-BE49-F238E27FC236}">
                <a16:creationId xmlns:a16="http://schemas.microsoft.com/office/drawing/2014/main" id="{A9F644F0-1C24-4DEB-813C-90DF028397D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7660673"/>
      </p:ext>
    </p:extLst>
  </p:cSld>
  <p:clrMapOvr>
    <a:masterClrMapping/>
  </p:clrMapOvr>
  <mc:AlternateContent xmlns:mc="http://schemas.openxmlformats.org/markup-compatibility/2006" xmlns:p14="http://schemas.microsoft.com/office/powerpoint/2010/main">
    <mc:Choice Requires="p14">
      <p:transition spd="slow" p14:dur="2000" advTm="89180"/>
    </mc:Choice>
    <mc:Fallback xmlns="">
      <p:transition spd="slow" advTm="8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E597-13F6-492D-980E-672AF097A61F}"/>
              </a:ext>
            </a:extLst>
          </p:cNvPr>
          <p:cNvSpPr>
            <a:spLocks noGrp="1"/>
          </p:cNvSpPr>
          <p:nvPr>
            <p:ph type="title"/>
          </p:nvPr>
        </p:nvSpPr>
        <p:spPr>
          <a:xfrm>
            <a:off x="838201" y="593075"/>
            <a:ext cx="6487670" cy="1325563"/>
          </a:xfrm>
        </p:spPr>
        <p:txBody>
          <a:bodyPr>
            <a:normAutofit/>
          </a:bodyPr>
          <a:lstStyle/>
          <a:p>
            <a:r>
              <a:rPr lang="en-US" dirty="0"/>
              <a:t>Listening to a Book (cont’d)</a:t>
            </a:r>
          </a:p>
        </p:txBody>
      </p:sp>
      <p:sp>
        <p:nvSpPr>
          <p:cNvPr id="3" name="Content Placeholder 2">
            <a:extLst>
              <a:ext uri="{FF2B5EF4-FFF2-40B4-BE49-F238E27FC236}">
                <a16:creationId xmlns:a16="http://schemas.microsoft.com/office/drawing/2014/main" id="{448049FB-A88C-47DB-9D01-4FC1942B609D}"/>
              </a:ext>
            </a:extLst>
          </p:cNvPr>
          <p:cNvSpPr>
            <a:spLocks noGrp="1"/>
          </p:cNvSpPr>
          <p:nvPr>
            <p:ph idx="1"/>
          </p:nvPr>
        </p:nvSpPr>
        <p:spPr>
          <a:xfrm>
            <a:off x="838201" y="2053575"/>
            <a:ext cx="6487670" cy="4208548"/>
          </a:xfrm>
        </p:spPr>
        <p:txBody>
          <a:bodyPr>
            <a:normAutofit lnSpcReduction="10000"/>
          </a:bodyPr>
          <a:lstStyle/>
          <a:p>
            <a:r>
              <a:rPr lang="en-US" sz="2200" dirty="0"/>
              <a:t>Your child must listen to the entire book to receive points.  The points display at the end of the book once the </a:t>
            </a:r>
            <a:r>
              <a:rPr lang="en-US" sz="2200" b="1" dirty="0"/>
              <a:t>next button </a:t>
            </a:r>
            <a:r>
              <a:rPr lang="en-US" sz="2200" dirty="0"/>
              <a:t>is clicked.  Fewer points are awarded for listening to a book than reading a book.</a:t>
            </a:r>
          </a:p>
          <a:p>
            <a:r>
              <a:rPr lang="en-US" sz="2200" dirty="0"/>
              <a:t>Your child should read the book next.  They will need to click the </a:t>
            </a:r>
            <a:r>
              <a:rPr lang="en-US" sz="2200" b="1" dirty="0"/>
              <a:t>book icon </a:t>
            </a:r>
            <a:r>
              <a:rPr lang="en-US" sz="2200" dirty="0"/>
              <a:t>to begin reading.</a:t>
            </a:r>
          </a:p>
          <a:p>
            <a:r>
              <a:rPr lang="en-US" sz="2200" dirty="0"/>
              <a:t>The </a:t>
            </a:r>
            <a:r>
              <a:rPr lang="en-US" sz="2200" b="1" dirty="0"/>
              <a:t>home button </a:t>
            </a:r>
            <a:r>
              <a:rPr lang="en-US" sz="2200" dirty="0"/>
              <a:t>will take your child back to assignments if they would like to read or take a quiz at a different time.</a:t>
            </a:r>
          </a:p>
          <a:p>
            <a:r>
              <a:rPr lang="en-US" sz="2200" dirty="0"/>
              <a:t>Your child may add the book to favorites by clicking the </a:t>
            </a:r>
            <a:r>
              <a:rPr lang="en-US" sz="2200" b="1" dirty="0"/>
              <a:t>heart icon</a:t>
            </a:r>
            <a:r>
              <a:rPr lang="en-US" sz="2200" dirty="0"/>
              <a:t>.  They will be able to read the book as many times as they like, but your child will only receive points during the first reading.</a:t>
            </a:r>
          </a:p>
          <a:p>
            <a:endParaRPr lang="en-US" sz="2200" dirty="0"/>
          </a:p>
        </p:txBody>
      </p:sp>
      <p:pic>
        <p:nvPicPr>
          <p:cNvPr id="5" name="Picture 4" descr="A close up of text on a white background&#10;&#10;Description automatically generated">
            <a:extLst>
              <a:ext uri="{FF2B5EF4-FFF2-40B4-BE49-F238E27FC236}">
                <a16:creationId xmlns:a16="http://schemas.microsoft.com/office/drawing/2014/main" id="{ADBA2AED-C0BD-41FB-B190-6A0A5D229665}"/>
              </a:ext>
            </a:extLst>
          </p:cNvPr>
          <p:cNvPicPr>
            <a:picLocks noChangeAspect="1"/>
          </p:cNvPicPr>
          <p:nvPr/>
        </p:nvPicPr>
        <p:blipFill rotWithShape="1">
          <a:blip r:embed="rId4">
            <a:extLst>
              <a:ext uri="{28A0092B-C50C-407E-A947-70E740481C1C}">
                <a14:useLocalDpi xmlns:a14="http://schemas.microsoft.com/office/drawing/2010/main" val="0"/>
              </a:ext>
            </a:extLst>
          </a:blip>
          <a:srcRect t="20784" r="1" b="6872"/>
          <a:stretch/>
        </p:blipFill>
        <p:spPr>
          <a:xfrm>
            <a:off x="7952248" y="304033"/>
            <a:ext cx="3995623" cy="2964742"/>
          </a:xfrm>
          <a:prstGeom prst="rect">
            <a:avLst/>
          </a:prstGeom>
        </p:spPr>
      </p:pic>
      <p:pic>
        <p:nvPicPr>
          <p:cNvPr id="7" name="Picture 6" descr="A picture containing screenshot&#10;&#10;Description automatically generated">
            <a:extLst>
              <a:ext uri="{FF2B5EF4-FFF2-40B4-BE49-F238E27FC236}">
                <a16:creationId xmlns:a16="http://schemas.microsoft.com/office/drawing/2014/main" id="{48C685E1-960E-433E-ADB4-7BD04E920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248" y="3656531"/>
            <a:ext cx="3995623" cy="2916804"/>
          </a:xfrm>
          <a:prstGeom prst="rect">
            <a:avLst/>
          </a:prstGeom>
        </p:spPr>
      </p:pic>
      <p:pic>
        <p:nvPicPr>
          <p:cNvPr id="9" name="Picture 8" descr="A picture containing drawing, food&#10;&#10;Description automatically generated">
            <a:extLst>
              <a:ext uri="{FF2B5EF4-FFF2-40B4-BE49-F238E27FC236}">
                <a16:creationId xmlns:a16="http://schemas.microsoft.com/office/drawing/2014/main" id="{9A55EC0F-B9FB-4089-9938-B2903A27D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527" y="4796421"/>
            <a:ext cx="561674" cy="500763"/>
          </a:xfrm>
          <a:prstGeom prst="rect">
            <a:avLst/>
          </a:prstGeom>
        </p:spPr>
      </p:pic>
      <p:pic>
        <p:nvPicPr>
          <p:cNvPr id="18" name="Picture 17" descr="A close up of a sign&#10;&#10;Description automatically generated">
            <a:extLst>
              <a:ext uri="{FF2B5EF4-FFF2-40B4-BE49-F238E27FC236}">
                <a16:creationId xmlns:a16="http://schemas.microsoft.com/office/drawing/2014/main" id="{79B7E76D-AEC1-4413-B479-DB33D8B058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527" y="3782783"/>
            <a:ext cx="561674" cy="549464"/>
          </a:xfrm>
          <a:prstGeom prst="rect">
            <a:avLst/>
          </a:prstGeom>
        </p:spPr>
      </p:pic>
      <p:sp>
        <p:nvSpPr>
          <p:cNvPr id="19" name="Footer Placeholder 18">
            <a:extLst>
              <a:ext uri="{FF2B5EF4-FFF2-40B4-BE49-F238E27FC236}">
                <a16:creationId xmlns:a16="http://schemas.microsoft.com/office/drawing/2014/main" id="{E1A85EC2-4FFC-4FB6-ABCB-D30F3D7AE4AC}"/>
              </a:ext>
            </a:extLst>
          </p:cNvPr>
          <p:cNvSpPr>
            <a:spLocks noGrp="1"/>
          </p:cNvSpPr>
          <p:nvPr>
            <p:ph type="ftr" sz="quarter" idx="11"/>
          </p:nvPr>
        </p:nvSpPr>
        <p:spPr>
          <a:xfrm>
            <a:off x="425302" y="6356350"/>
            <a:ext cx="7526946" cy="365125"/>
          </a:xfrm>
        </p:spPr>
        <p:txBody>
          <a:bodyPr/>
          <a:lstStyle/>
          <a:p>
            <a:r>
              <a:rPr lang="en-US" dirty="0"/>
              <a:t>Mengel, K. (2020). Reading with Kids A-Z "How to".  Adapted from Kids A-Z website.  Retrieved on 4/9/2020.</a:t>
            </a:r>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a:extLst>
                  <a:ext uri="{FF2B5EF4-FFF2-40B4-BE49-F238E27FC236}">
                    <a16:creationId xmlns:a16="http://schemas.microsoft.com/office/drawing/2014/main" id="{7213E566-A133-456E-BBA3-2416EFE05DE3}"/>
                  </a:ext>
                </a:extLst>
              </p14:cNvPr>
              <p14:cNvContentPartPr/>
              <p14:nvPr>
                <p:extLst>
                  <p:ext uri="{42D2F446-02D8-4167-A562-619A0277C38B}">
                    <p15:isNarration xmlns:p15="http://schemas.microsoft.com/office/powerpoint/2012/main" val="1"/>
                  </p:ext>
                </p:extLst>
              </p14:nvPr>
            </p14:nvContentPartPr>
            <p14:xfrm>
              <a:off x="9479520" y="1049040"/>
              <a:ext cx="2360160" cy="2360160"/>
            </p14:xfrm>
          </p:contentPart>
        </mc:Choice>
        <mc:Fallback xmlns="">
          <p:pic>
            <p:nvPicPr>
              <p:cNvPr id="8" name="Ink 7">
                <a:extLst>
                  <a:ext uri="{FF2B5EF4-FFF2-40B4-BE49-F238E27FC236}">
                    <a16:creationId xmlns:a16="http://schemas.microsoft.com/office/drawing/2014/main" id="{7213E566-A133-456E-BBA3-2416EFE05DE3}"/>
                  </a:ext>
                </a:extLst>
              </p:cNvPr>
              <p:cNvPicPr>
                <a:picLocks noGrp="1" noRot="1" noChangeAspect="1" noMove="1" noResize="1" noEditPoints="1" noAdjustHandles="1" noChangeArrowheads="1" noChangeShapeType="1"/>
              </p:cNvPicPr>
              <p:nvPr/>
            </p:nvPicPr>
            <p:blipFill>
              <a:blip r:embed="rId9"/>
              <a:stretch>
                <a:fillRect/>
              </a:stretch>
            </p:blipFill>
            <p:spPr>
              <a:xfrm>
                <a:off x="9470160" y="1039680"/>
                <a:ext cx="2378880" cy="2378880"/>
              </a:xfrm>
              <a:prstGeom prst="rect">
                <a:avLst/>
              </a:prstGeom>
            </p:spPr>
          </p:pic>
        </mc:Fallback>
      </mc:AlternateContent>
      <p:pic>
        <p:nvPicPr>
          <p:cNvPr id="10" name="Audio 9">
            <a:hlinkClick r:id="" action="ppaction://media"/>
            <a:extLst>
              <a:ext uri="{FF2B5EF4-FFF2-40B4-BE49-F238E27FC236}">
                <a16:creationId xmlns:a16="http://schemas.microsoft.com/office/drawing/2014/main" id="{CBAF084B-2A58-4267-983B-5D3E2CC0CD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5700784"/>
      </p:ext>
    </p:extLst>
  </p:cSld>
  <p:clrMapOvr>
    <a:masterClrMapping/>
  </p:clrMapOvr>
  <mc:AlternateContent xmlns:mc="http://schemas.openxmlformats.org/markup-compatibility/2006" xmlns:p14="http://schemas.microsoft.com/office/powerpoint/2010/main">
    <mc:Choice Requires="p14">
      <p:transition spd="slow" p14:dur="2000" advTm="82699"/>
    </mc:Choice>
    <mc:Fallback xmlns="">
      <p:transition spd="slow" advTm="8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1749</Words>
  <Application>Microsoft Office PowerPoint</Application>
  <PresentationFormat>Widescreen</PresentationFormat>
  <Paragraphs>93</Paragraphs>
  <Slides>17</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Reading with Kids A-Z  “How to”</vt:lpstr>
      <vt:lpstr>Step 1 – Search Kids A-Z</vt:lpstr>
      <vt:lpstr>Step 2- Locate Your Child’s Teacher’s Account</vt:lpstr>
      <vt:lpstr>Step 3- Locate Your Child’s Username</vt:lpstr>
      <vt:lpstr>Step 4- Enter Your Child’s Password</vt:lpstr>
      <vt:lpstr>Step 5- Select Level Up! or My Assignment</vt:lpstr>
      <vt:lpstr>Step 6- Completing Assignments</vt:lpstr>
      <vt:lpstr>Listening to a Book-</vt:lpstr>
      <vt:lpstr>Listening to a Book (cont’d)</vt:lpstr>
      <vt:lpstr>Reading a Book</vt:lpstr>
      <vt:lpstr>Taking a Quiz</vt:lpstr>
      <vt:lpstr>Taking a Quiz</vt:lpstr>
      <vt:lpstr>Reading for Enjoyment</vt:lpstr>
      <vt:lpstr>Reading for Enjoyment</vt:lpstr>
      <vt:lpstr>Additional Features</vt:lpstr>
      <vt:lpstr>Thank you!</vt:lpstr>
      <vt:lpstr>End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Learning How to with Kids AZ</dc:title>
  <dc:creator>Karen Mengel</dc:creator>
  <cp:lastModifiedBy>Melissa Christenson</cp:lastModifiedBy>
  <cp:revision>17</cp:revision>
  <dcterms:created xsi:type="dcterms:W3CDTF">2020-04-09T18:06:35Z</dcterms:created>
  <dcterms:modified xsi:type="dcterms:W3CDTF">2020-04-10T18:41:15Z</dcterms:modified>
</cp:coreProperties>
</file>